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288" r:id="rId2"/>
    <p:sldId id="258" r:id="rId3"/>
    <p:sldId id="301" r:id="rId4"/>
    <p:sldId id="300" r:id="rId5"/>
    <p:sldId id="289" r:id="rId6"/>
    <p:sldId id="263" r:id="rId7"/>
    <p:sldId id="265" r:id="rId8"/>
    <p:sldId id="266" r:id="rId9"/>
    <p:sldId id="267" r:id="rId10"/>
    <p:sldId id="268" r:id="rId11"/>
    <p:sldId id="269" r:id="rId12"/>
    <p:sldId id="270" r:id="rId13"/>
    <p:sldId id="286" r:id="rId14"/>
    <p:sldId id="274" r:id="rId15"/>
    <p:sldId id="259" r:id="rId16"/>
    <p:sldId id="275" r:id="rId17"/>
    <p:sldId id="281" r:id="rId18"/>
    <p:sldId id="278" r:id="rId19"/>
    <p:sldId id="282" r:id="rId20"/>
    <p:sldId id="279" r:id="rId21"/>
    <p:sldId id="283" r:id="rId22"/>
    <p:sldId id="284" r:id="rId23"/>
    <p:sldId id="285" r:id="rId24"/>
    <p:sldId id="280" r:id="rId25"/>
    <p:sldId id="271" r:id="rId26"/>
    <p:sldId id="264" r:id="rId27"/>
    <p:sldId id="261" r:id="rId28"/>
    <p:sldId id="302" r:id="rId29"/>
    <p:sldId id="290" r:id="rId30"/>
    <p:sldId id="260" r:id="rId31"/>
    <p:sldId id="293" r:id="rId32"/>
    <p:sldId id="294" r:id="rId33"/>
    <p:sldId id="295" r:id="rId34"/>
    <p:sldId id="296" r:id="rId35"/>
    <p:sldId id="298" r:id="rId36"/>
    <p:sldId id="299" r:id="rId37"/>
  </p:sldIdLst>
  <p:sldSz cx="12192000" cy="6858000"/>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CA644"/>
    <a:srgbClr val="318364"/>
    <a:srgbClr val="D8166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368" autoAdjust="0"/>
    <p:restoredTop sz="80774" autoAdjust="0"/>
  </p:normalViewPr>
  <p:slideViewPr>
    <p:cSldViewPr snapToGrid="0">
      <p:cViewPr varScale="1">
        <p:scale>
          <a:sx n="91" d="100"/>
          <a:sy n="91" d="100"/>
        </p:scale>
        <p:origin x="1386"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l-PL"/>
          </a:p>
        </p:txBody>
      </p:sp>
      <p:sp>
        <p:nvSpPr>
          <p:cNvPr id="3" name="Symbol zastępczy daty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0943185-AAED-4212-96E3-78314C8523DD}" type="datetimeFigureOut">
              <a:rPr lang="pl-PL" smtClean="0"/>
              <a:t>26.10.2024</a:t>
            </a:fld>
            <a:endParaRPr lang="pl-PL"/>
          </a:p>
        </p:txBody>
      </p:sp>
      <p:sp>
        <p:nvSpPr>
          <p:cNvPr id="4" name="Symbol zastępczy obrazu slajd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l-PL"/>
          </a:p>
        </p:txBody>
      </p:sp>
      <p:sp>
        <p:nvSpPr>
          <p:cNvPr id="5" name="Symbol zastępczy notatek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6" name="Symbol zastępczy stop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l-PL"/>
          </a:p>
        </p:txBody>
      </p:sp>
      <p:sp>
        <p:nvSpPr>
          <p:cNvPr id="7" name="Symbol zastępczy numeru slajd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D411AD3-7B65-471B-B9D2-CE768AE9B58E}" type="slidenum">
              <a:rPr lang="pl-PL" smtClean="0"/>
              <a:t>‹#›</a:t>
            </a:fld>
            <a:endParaRPr lang="pl-PL"/>
          </a:p>
        </p:txBody>
      </p:sp>
    </p:spTree>
    <p:extLst>
      <p:ext uri="{BB962C8B-B14F-4D97-AF65-F5344CB8AC3E}">
        <p14:creationId xmlns:p14="http://schemas.microsoft.com/office/powerpoint/2010/main" val="6228335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algn="l"/>
            <a:r>
              <a:rPr lang="pl-PL" sz="1800" b="0" i="0" u="none" strike="noStrike" baseline="0" dirty="0">
                <a:latin typeface="TimesNewRomanPSMT_PDF_Subset"/>
              </a:rPr>
              <a:t>Edukacja kulturowa mieszkańców województwa podlaskiego zrealizowana w projekcie dotyczyła następujących obszarów: </a:t>
            </a:r>
          </a:p>
          <a:p>
            <a:pPr marL="285750" indent="-285750" algn="l">
              <a:buFontTx/>
              <a:buChar char="-"/>
            </a:pPr>
            <a:r>
              <a:rPr lang="pl-PL" sz="1800" b="0" i="0" u="none" strike="noStrike" baseline="0" dirty="0">
                <a:latin typeface="TimesNewRomanPSMT_PDF_Subset"/>
              </a:rPr>
              <a:t>edukacji w zakresie kompetencji medialnych i multimedialnych, niezbędnych zwłaszcza w sytuacji pandemii i po pandemii, </a:t>
            </a:r>
          </a:p>
          <a:p>
            <a:pPr marL="285750" indent="-285750" algn="l">
              <a:buFontTx/>
              <a:buChar char="-"/>
            </a:pPr>
            <a:r>
              <a:rPr lang="pl-PL" sz="1800" b="0" i="0" u="none" strike="noStrike" baseline="0" dirty="0">
                <a:latin typeface="TimesNewRomanPSMT_PDF_Subset"/>
              </a:rPr>
              <a:t>a także znajomości regionalnych tradycji związanych z kulturą ludową (w tym również promowanie polskich tradycji regionalnych i narodowych)</a:t>
            </a:r>
          </a:p>
          <a:p>
            <a:pPr marL="285750" indent="-285750" algn="l">
              <a:buFontTx/>
              <a:buChar char="-"/>
            </a:pPr>
            <a:r>
              <a:rPr lang="pl-PL" sz="1800" b="0" i="0" u="none" strike="noStrike" baseline="0" dirty="0">
                <a:latin typeface="TimesNewRomanPSMT_PDF_Subset"/>
              </a:rPr>
              <a:t>umiejętności odbioru i rozumienia sztuki (a w tym także promowanie polskiej tradycji narodowej i postaw</a:t>
            </a:r>
          </a:p>
          <a:p>
            <a:pPr algn="l"/>
            <a:r>
              <a:rPr lang="pl-PL" sz="1800" b="0" i="0" u="none" strike="noStrike" baseline="0" dirty="0">
                <a:latin typeface="TimesNewRomanPSMT_PDF_Subset"/>
              </a:rPr>
              <a:t>patriotycznych)</a:t>
            </a:r>
          </a:p>
          <a:p>
            <a:pPr algn="l"/>
            <a:r>
              <a:rPr lang="pl-PL" sz="1800" b="0" i="0" u="none" strike="noStrike" baseline="0" dirty="0">
                <a:latin typeface="TimesNewRomanPSMT_PDF_Subset"/>
              </a:rPr>
              <a:t>-      oraz edukacji ekologicznej możliwej do wykorzystania w gospodarstwach domowych.</a:t>
            </a:r>
          </a:p>
          <a:p>
            <a:pPr algn="l"/>
            <a:r>
              <a:rPr lang="pl-PL" sz="1800" b="0" i="0" u="none" strike="noStrike" baseline="0" dirty="0">
                <a:latin typeface="TimesNewRomanPSMT_PDF_Subset"/>
              </a:rPr>
              <a:t>W projekcie wykorzystano badania naukowe prowadzone przez pracowników Wydziału Studiów Kulturowych oraz ich kompetencje praktyczne w zakresie tworzenia kultury oraz promowania posiadanej wiedzy w celu popularyzacji</a:t>
            </a:r>
          </a:p>
          <a:p>
            <a:pPr algn="l"/>
            <a:r>
              <a:rPr lang="pl-PL" sz="1800" b="0" i="0" u="none" strike="noStrike" baseline="0" dirty="0">
                <a:latin typeface="TimesNewRomanPSMT_PDF_Subset"/>
              </a:rPr>
              <a:t>regionalnych i narodowych źródeł kultury polskiej.</a:t>
            </a:r>
            <a:endParaRPr lang="pl-PL" dirty="0"/>
          </a:p>
        </p:txBody>
      </p:sp>
      <p:sp>
        <p:nvSpPr>
          <p:cNvPr id="4" name="Symbol zastępczy numeru slajdu 3"/>
          <p:cNvSpPr>
            <a:spLocks noGrp="1"/>
          </p:cNvSpPr>
          <p:nvPr>
            <p:ph type="sldNum" sz="quarter" idx="5"/>
          </p:nvPr>
        </p:nvSpPr>
        <p:spPr/>
        <p:txBody>
          <a:bodyPr/>
          <a:lstStyle/>
          <a:p>
            <a:fld id="{AD411AD3-7B65-471B-B9D2-CE768AE9B58E}" type="slidenum">
              <a:rPr lang="pl-PL" smtClean="0"/>
              <a:t>14</a:t>
            </a:fld>
            <a:endParaRPr lang="pl-PL"/>
          </a:p>
        </p:txBody>
      </p:sp>
    </p:spTree>
    <p:extLst>
      <p:ext uri="{BB962C8B-B14F-4D97-AF65-F5344CB8AC3E}">
        <p14:creationId xmlns:p14="http://schemas.microsoft.com/office/powerpoint/2010/main" val="9708770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AD411AD3-7B65-471B-B9D2-CE768AE9B58E}" type="slidenum">
              <a:rPr lang="pl-PL" smtClean="0"/>
              <a:t>17</a:t>
            </a:fld>
            <a:endParaRPr lang="pl-PL"/>
          </a:p>
        </p:txBody>
      </p:sp>
    </p:spTree>
    <p:extLst>
      <p:ext uri="{BB962C8B-B14F-4D97-AF65-F5344CB8AC3E}">
        <p14:creationId xmlns:p14="http://schemas.microsoft.com/office/powerpoint/2010/main" val="22857371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AD411AD3-7B65-471B-B9D2-CE768AE9B58E}" type="slidenum">
              <a:rPr lang="pl-PL" smtClean="0"/>
              <a:t>22</a:t>
            </a:fld>
            <a:endParaRPr lang="pl-PL"/>
          </a:p>
        </p:txBody>
      </p:sp>
    </p:spTree>
    <p:extLst>
      <p:ext uri="{BB962C8B-B14F-4D97-AF65-F5344CB8AC3E}">
        <p14:creationId xmlns:p14="http://schemas.microsoft.com/office/powerpoint/2010/main" val="5312891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AD411AD3-7B65-471B-B9D2-CE768AE9B58E}" type="slidenum">
              <a:rPr lang="pl-PL" smtClean="0"/>
              <a:t>23</a:t>
            </a:fld>
            <a:endParaRPr lang="pl-PL"/>
          </a:p>
        </p:txBody>
      </p:sp>
    </p:spTree>
    <p:extLst>
      <p:ext uri="{BB962C8B-B14F-4D97-AF65-F5344CB8AC3E}">
        <p14:creationId xmlns:p14="http://schemas.microsoft.com/office/powerpoint/2010/main" val="1328841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dirty="0"/>
              <a:t>Łącznie w projekcie brało udział:</a:t>
            </a:r>
            <a:br>
              <a:rPr lang="pl-PL" dirty="0"/>
            </a:br>
            <a:r>
              <a:rPr lang="pl-PL" dirty="0"/>
              <a:t>- 14 wykładowców z Wydziału Studiów Kulturowych Uniwersytetu w Białymstoku</a:t>
            </a:r>
          </a:p>
          <a:p>
            <a:pPr marL="171450" indent="-171450">
              <a:buFontTx/>
              <a:buChar char="-"/>
            </a:pPr>
            <a:r>
              <a:rPr lang="pl-PL" dirty="0"/>
              <a:t>28 instytucji kultury i szkół z całego województwa podlaskiego</a:t>
            </a:r>
          </a:p>
          <a:p>
            <a:pPr marL="171450" indent="-171450">
              <a:buFontTx/>
              <a:buChar char="-"/>
            </a:pPr>
            <a:r>
              <a:rPr lang="pl-PL" dirty="0"/>
              <a:t>Zrealizowano 54 wykłady i warsztaty</a:t>
            </a:r>
          </a:p>
          <a:p>
            <a:pPr marL="171450" indent="-171450">
              <a:buFontTx/>
              <a:buChar char="-"/>
            </a:pPr>
            <a:r>
              <a:rPr lang="pl-PL" dirty="0"/>
              <a:t>W których uczestniczyło 1944 uczestników w różnym wieku.</a:t>
            </a:r>
          </a:p>
          <a:p>
            <a:pPr marL="0" indent="0">
              <a:buFontTx/>
              <a:buNone/>
            </a:pPr>
            <a:r>
              <a:rPr lang="pl-PL" dirty="0"/>
              <a:t>Nie mamy jedynie pełnych danych co do ilości odbiorców „Alfabetu kultury tradycyjnej województwa podlaskiego”, ponieważ liczba odsłon poszczególnych filmów cały czas rośnie. Na dzień 20 września było to łącznie 1289 odsłon.</a:t>
            </a:r>
          </a:p>
        </p:txBody>
      </p:sp>
      <p:sp>
        <p:nvSpPr>
          <p:cNvPr id="4" name="Symbol zastępczy numeru slajdu 3"/>
          <p:cNvSpPr>
            <a:spLocks noGrp="1"/>
          </p:cNvSpPr>
          <p:nvPr>
            <p:ph type="sldNum" sz="quarter" idx="5"/>
          </p:nvPr>
        </p:nvSpPr>
        <p:spPr/>
        <p:txBody>
          <a:bodyPr/>
          <a:lstStyle/>
          <a:p>
            <a:fld id="{AD411AD3-7B65-471B-B9D2-CE768AE9B58E}" type="slidenum">
              <a:rPr lang="pl-PL" smtClean="0"/>
              <a:t>26</a:t>
            </a:fld>
            <a:endParaRPr lang="pl-PL"/>
          </a:p>
        </p:txBody>
      </p:sp>
    </p:spTree>
    <p:extLst>
      <p:ext uri="{BB962C8B-B14F-4D97-AF65-F5344CB8AC3E}">
        <p14:creationId xmlns:p14="http://schemas.microsoft.com/office/powerpoint/2010/main" val="31593014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dirty="0"/>
              <a:t>Efekty:</a:t>
            </a:r>
          </a:p>
          <a:p>
            <a:pPr algn="l"/>
            <a:r>
              <a:rPr lang="pl-PL" sz="1200" b="0" i="0" u="none" strike="noStrike" baseline="0" dirty="0">
                <a:latin typeface="TimesNewRomanPSMT_PDF_Subset"/>
              </a:rPr>
              <a:t>- podniesiono poziom kompetencji kulturowych mieszkańców województwa podlaskiego – dzieci, młodzieży i dorosłych np</a:t>
            </a:r>
            <a:r>
              <a:rPr lang="pl-PL" b="0" i="0" u="none" strike="noStrike" baseline="0" dirty="0">
                <a:latin typeface="TimesNewRomanPSMT_PDF_Subset"/>
              </a:rPr>
              <a:t>.</a:t>
            </a:r>
            <a:r>
              <a:rPr lang="pl-PL" sz="1200" b="0" i="0" u="none" strike="noStrike" baseline="0" dirty="0">
                <a:latin typeface="TimesNewRomanPSMT_PDF_Subset"/>
              </a:rPr>
              <a:t> w zakresie zrozumienia pojęcia kultura, interpretacji baśni i legend z Podlasia, zrozumienia pojęć związanych z kulturą</a:t>
            </a:r>
          </a:p>
          <a:p>
            <a:pPr algn="l"/>
            <a:r>
              <a:rPr lang="pl-PL" sz="1200" b="0" i="0" u="none" strike="noStrike" baseline="0" dirty="0">
                <a:latin typeface="TimesNewRomanPSMT_PDF_Subset"/>
              </a:rPr>
              <a:t>tradycyjną regionu, doskonalenia kompetencji kulturowych w zakresie krytycznego odbioru filmów, seriali oraz programów telewizyjnych, nabycie wiedzy dotyczącej specyfiki dzisiejszych form komunikacji;</a:t>
            </a:r>
          </a:p>
          <a:p>
            <a:pPr algn="l"/>
            <a:r>
              <a:rPr lang="pl-PL" sz="1200" b="0" i="0" u="none" strike="noStrike" baseline="0" dirty="0">
                <a:latin typeface="TimesNewRomanPSMT_PDF_Subset"/>
              </a:rPr>
              <a:t>- nauczono mieszkańców województwa podlaskiego nowych kompetencji kulturowych, np. dotyczących uwarunkowań ekonomicznych i społeczno-kulturowych wytwarzania tekstów kultury, kompetencji komunikacyjnych</a:t>
            </a:r>
          </a:p>
          <a:p>
            <a:pPr algn="l"/>
            <a:r>
              <a:rPr lang="pl-PL" sz="1200" b="0" i="0" u="none" strike="noStrike" baseline="0" dirty="0">
                <a:latin typeface="TimesNewRomanPSMT_PDF_Subset"/>
              </a:rPr>
              <a:t>- mieszkańcy województwa podlaskiego nabyli umiejętności interpretacji poszczególnych zjawisk kulturowych, np. poprzez rozwijanie przygotowania młodych widzów do życia w społeczeństwie, nabycie umiejętności interpretacji tekstów kultury, nabycie umiejętności odczytywania znaczeń symbolicznych, a także interpretacji wytworów ludzkiej wyobraźni;</a:t>
            </a:r>
          </a:p>
          <a:p>
            <a:pPr algn="l"/>
            <a:r>
              <a:rPr lang="pl-PL" sz="1200" b="0" i="0" u="none" strike="noStrike" baseline="0" dirty="0">
                <a:latin typeface="TimesNewRomanPSMT_PDF_Subset"/>
              </a:rPr>
              <a:t>- pobudzono aktywność kulturową różnych grup mieszkańców województwa podlaskiego: dzieci, młodzieży licealnej, osób dorosłych i seniorów;</a:t>
            </a:r>
          </a:p>
          <a:p>
            <a:pPr algn="l"/>
            <a:r>
              <a:rPr lang="pl-PL" sz="1200" b="0" i="0" u="none" strike="noStrike" baseline="0" dirty="0">
                <a:latin typeface="TimesNewRomanPSMT_PDF_Subset"/>
              </a:rPr>
              <a:t>- spopularyzowano kulturę regionalną wśród mieszkańców województwa podlaskiego, np. poprzez rozwijanie znajomości baśni i legend z Podlasia, próbę rekonstrukcji wizji świata, jaka była udziałem naszych przodków, wykonywanie podlaskiego ręcznika obrzędowego, zapoznanie ze sposobami wykorzystywania roślin i ziół w polskiej tradycji ludowej, zdobycie umiejętności rozpoznawania wybranych roślin i ziół występujących w Polsce i na Podlasiu.</a:t>
            </a:r>
            <a:endParaRPr lang="pl-PL" sz="1200" dirty="0"/>
          </a:p>
          <a:p>
            <a:endParaRPr lang="pl-PL" dirty="0"/>
          </a:p>
        </p:txBody>
      </p:sp>
      <p:sp>
        <p:nvSpPr>
          <p:cNvPr id="4" name="Symbol zastępczy numeru slajdu 3"/>
          <p:cNvSpPr>
            <a:spLocks noGrp="1"/>
          </p:cNvSpPr>
          <p:nvPr>
            <p:ph type="sldNum" sz="quarter" idx="5"/>
          </p:nvPr>
        </p:nvSpPr>
        <p:spPr/>
        <p:txBody>
          <a:bodyPr/>
          <a:lstStyle/>
          <a:p>
            <a:fld id="{AD411AD3-7B65-471B-B9D2-CE768AE9B58E}" type="slidenum">
              <a:rPr lang="pl-PL" smtClean="0"/>
              <a:t>27</a:t>
            </a:fld>
            <a:endParaRPr lang="pl-PL"/>
          </a:p>
        </p:txBody>
      </p:sp>
    </p:spTree>
    <p:extLst>
      <p:ext uri="{BB962C8B-B14F-4D97-AF65-F5344CB8AC3E}">
        <p14:creationId xmlns:p14="http://schemas.microsoft.com/office/powerpoint/2010/main" val="27643561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AD411AD3-7B65-471B-B9D2-CE768AE9B58E}" type="slidenum">
              <a:rPr lang="pl-PL" smtClean="0"/>
              <a:t>29</a:t>
            </a:fld>
            <a:endParaRPr lang="pl-PL"/>
          </a:p>
        </p:txBody>
      </p:sp>
    </p:spTree>
    <p:extLst>
      <p:ext uri="{BB962C8B-B14F-4D97-AF65-F5344CB8AC3E}">
        <p14:creationId xmlns:p14="http://schemas.microsoft.com/office/powerpoint/2010/main" val="17486165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AD411AD3-7B65-471B-B9D2-CE768AE9B58E}" type="slidenum">
              <a:rPr lang="pl-PL" smtClean="0"/>
              <a:t>31</a:t>
            </a:fld>
            <a:endParaRPr lang="pl-PL"/>
          </a:p>
        </p:txBody>
      </p:sp>
    </p:spTree>
    <p:extLst>
      <p:ext uri="{BB962C8B-B14F-4D97-AF65-F5344CB8AC3E}">
        <p14:creationId xmlns:p14="http://schemas.microsoft.com/office/powerpoint/2010/main" val="28937565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9D0A2AF-737C-FE48-0466-B5D41B8798E9}"/>
              </a:ext>
            </a:extLst>
          </p:cNvPr>
          <p:cNvSpPr>
            <a:spLocks noGrp="1"/>
          </p:cNvSpPr>
          <p:nvPr>
            <p:ph type="ctrTitle"/>
          </p:nvPr>
        </p:nvSpPr>
        <p:spPr>
          <a:xfrm>
            <a:off x="1524000" y="1122363"/>
            <a:ext cx="9144000" cy="2387600"/>
          </a:xfrm>
        </p:spPr>
        <p:txBody>
          <a:bodyPr anchor="b"/>
          <a:lstStyle>
            <a:lvl1pPr algn="ctr">
              <a:defRPr sz="6000"/>
            </a:lvl1pPr>
          </a:lstStyle>
          <a:p>
            <a:r>
              <a:rPr lang="pl-PL"/>
              <a:t>Kliknij, aby edytować styl</a:t>
            </a:r>
          </a:p>
        </p:txBody>
      </p:sp>
      <p:sp>
        <p:nvSpPr>
          <p:cNvPr id="3" name="Podtytuł 2">
            <a:extLst>
              <a:ext uri="{FF2B5EF4-FFF2-40B4-BE49-F238E27FC236}">
                <a16:creationId xmlns:a16="http://schemas.microsoft.com/office/drawing/2014/main" id="{5FC4D446-3368-BD5E-EF97-E082FAE0E2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a:t>Kliknij, aby edytować styl wzorca podtytułu</a:t>
            </a:r>
          </a:p>
        </p:txBody>
      </p:sp>
      <p:sp>
        <p:nvSpPr>
          <p:cNvPr id="4" name="Symbol zastępczy daty 3">
            <a:extLst>
              <a:ext uri="{FF2B5EF4-FFF2-40B4-BE49-F238E27FC236}">
                <a16:creationId xmlns:a16="http://schemas.microsoft.com/office/drawing/2014/main" id="{5AB90FA2-062C-CD09-FA6E-479BE623DDF0}"/>
              </a:ext>
            </a:extLst>
          </p:cNvPr>
          <p:cNvSpPr>
            <a:spLocks noGrp="1"/>
          </p:cNvSpPr>
          <p:nvPr>
            <p:ph type="dt" sz="half" idx="10"/>
          </p:nvPr>
        </p:nvSpPr>
        <p:spPr/>
        <p:txBody>
          <a:bodyPr/>
          <a:lstStyle/>
          <a:p>
            <a:fld id="{BAF32769-E1B9-4FED-892D-BE36E01C46A0}" type="datetimeFigureOut">
              <a:rPr lang="pl-PL" smtClean="0"/>
              <a:t>26.10.2024</a:t>
            </a:fld>
            <a:endParaRPr lang="pl-PL"/>
          </a:p>
        </p:txBody>
      </p:sp>
      <p:sp>
        <p:nvSpPr>
          <p:cNvPr id="5" name="Symbol zastępczy stopki 4">
            <a:extLst>
              <a:ext uri="{FF2B5EF4-FFF2-40B4-BE49-F238E27FC236}">
                <a16:creationId xmlns:a16="http://schemas.microsoft.com/office/drawing/2014/main" id="{0C5E28BC-073F-FE17-0A33-A1255DE8509A}"/>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160BA54B-627E-CB73-F84C-4D862ADB2CD9}"/>
              </a:ext>
            </a:extLst>
          </p:cNvPr>
          <p:cNvSpPr>
            <a:spLocks noGrp="1"/>
          </p:cNvSpPr>
          <p:nvPr>
            <p:ph type="sldNum" sz="quarter" idx="12"/>
          </p:nvPr>
        </p:nvSpPr>
        <p:spPr/>
        <p:txBody>
          <a:bodyPr/>
          <a:lstStyle/>
          <a:p>
            <a:fld id="{2D9E79D2-867F-457D-9BAC-C271D9D075C4}" type="slidenum">
              <a:rPr lang="pl-PL" smtClean="0"/>
              <a:t>‹#›</a:t>
            </a:fld>
            <a:endParaRPr lang="pl-PL"/>
          </a:p>
        </p:txBody>
      </p:sp>
    </p:spTree>
    <p:extLst>
      <p:ext uri="{BB962C8B-B14F-4D97-AF65-F5344CB8AC3E}">
        <p14:creationId xmlns:p14="http://schemas.microsoft.com/office/powerpoint/2010/main" val="31028060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464BE505-4A83-1CE3-0EDC-5863C8AB4EB0}"/>
              </a:ext>
            </a:extLst>
          </p:cNvPr>
          <p:cNvSpPr>
            <a:spLocks noGrp="1"/>
          </p:cNvSpPr>
          <p:nvPr>
            <p:ph type="title"/>
          </p:nvPr>
        </p:nvSpPr>
        <p:spPr/>
        <p:txBody>
          <a:bodyPr/>
          <a:lstStyle/>
          <a:p>
            <a:r>
              <a:rPr lang="pl-PL"/>
              <a:t>Kliknij, aby edytować styl</a:t>
            </a:r>
          </a:p>
        </p:txBody>
      </p:sp>
      <p:sp>
        <p:nvSpPr>
          <p:cNvPr id="3" name="Symbol zastępczy tytułu pionowego 2">
            <a:extLst>
              <a:ext uri="{FF2B5EF4-FFF2-40B4-BE49-F238E27FC236}">
                <a16:creationId xmlns:a16="http://schemas.microsoft.com/office/drawing/2014/main" id="{EFD0A1A7-9843-80D4-FD0E-120C805E9D85}"/>
              </a:ext>
            </a:extLst>
          </p:cNvPr>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214AC15B-CCE4-674B-7136-5EA32198EE7D}"/>
              </a:ext>
            </a:extLst>
          </p:cNvPr>
          <p:cNvSpPr>
            <a:spLocks noGrp="1"/>
          </p:cNvSpPr>
          <p:nvPr>
            <p:ph type="dt" sz="half" idx="10"/>
          </p:nvPr>
        </p:nvSpPr>
        <p:spPr/>
        <p:txBody>
          <a:bodyPr/>
          <a:lstStyle/>
          <a:p>
            <a:fld id="{BAF32769-E1B9-4FED-892D-BE36E01C46A0}" type="datetimeFigureOut">
              <a:rPr lang="pl-PL" smtClean="0"/>
              <a:t>26.10.2024</a:t>
            </a:fld>
            <a:endParaRPr lang="pl-PL"/>
          </a:p>
        </p:txBody>
      </p:sp>
      <p:sp>
        <p:nvSpPr>
          <p:cNvPr id="5" name="Symbol zastępczy stopki 4">
            <a:extLst>
              <a:ext uri="{FF2B5EF4-FFF2-40B4-BE49-F238E27FC236}">
                <a16:creationId xmlns:a16="http://schemas.microsoft.com/office/drawing/2014/main" id="{C86EDC48-ABDA-30B7-74C4-421F17D9DC84}"/>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1324F85E-EE45-F09A-0F36-151FA309A3DB}"/>
              </a:ext>
            </a:extLst>
          </p:cNvPr>
          <p:cNvSpPr>
            <a:spLocks noGrp="1"/>
          </p:cNvSpPr>
          <p:nvPr>
            <p:ph type="sldNum" sz="quarter" idx="12"/>
          </p:nvPr>
        </p:nvSpPr>
        <p:spPr/>
        <p:txBody>
          <a:bodyPr/>
          <a:lstStyle/>
          <a:p>
            <a:fld id="{2D9E79D2-867F-457D-9BAC-C271D9D075C4}" type="slidenum">
              <a:rPr lang="pl-PL" smtClean="0"/>
              <a:t>‹#›</a:t>
            </a:fld>
            <a:endParaRPr lang="pl-PL"/>
          </a:p>
        </p:txBody>
      </p:sp>
    </p:spTree>
    <p:extLst>
      <p:ext uri="{BB962C8B-B14F-4D97-AF65-F5344CB8AC3E}">
        <p14:creationId xmlns:p14="http://schemas.microsoft.com/office/powerpoint/2010/main" val="9817701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a:extLst>
              <a:ext uri="{FF2B5EF4-FFF2-40B4-BE49-F238E27FC236}">
                <a16:creationId xmlns:a16="http://schemas.microsoft.com/office/drawing/2014/main" id="{53F3592C-CFDE-CBF3-5975-30426F267881}"/>
              </a:ext>
            </a:extLst>
          </p:cNvPr>
          <p:cNvSpPr>
            <a:spLocks noGrp="1"/>
          </p:cNvSpPr>
          <p:nvPr>
            <p:ph type="title" orient="vert"/>
          </p:nvPr>
        </p:nvSpPr>
        <p:spPr>
          <a:xfrm>
            <a:off x="8724900" y="365125"/>
            <a:ext cx="2628900" cy="5811838"/>
          </a:xfrm>
        </p:spPr>
        <p:txBody>
          <a:bodyPr vert="eaVert"/>
          <a:lstStyle/>
          <a:p>
            <a:r>
              <a:rPr lang="pl-PL"/>
              <a:t>Kliknij, aby edytować styl</a:t>
            </a:r>
          </a:p>
        </p:txBody>
      </p:sp>
      <p:sp>
        <p:nvSpPr>
          <p:cNvPr id="3" name="Symbol zastępczy tytułu pionowego 2">
            <a:extLst>
              <a:ext uri="{FF2B5EF4-FFF2-40B4-BE49-F238E27FC236}">
                <a16:creationId xmlns:a16="http://schemas.microsoft.com/office/drawing/2014/main" id="{44F1357E-0C1D-561E-79B8-F7161BA87524}"/>
              </a:ext>
            </a:extLst>
          </p:cNvPr>
          <p:cNvSpPr>
            <a:spLocks noGrp="1"/>
          </p:cNvSpPr>
          <p:nvPr>
            <p:ph type="body" orient="vert" idx="1"/>
          </p:nvPr>
        </p:nvSpPr>
        <p:spPr>
          <a:xfrm>
            <a:off x="838200" y="365125"/>
            <a:ext cx="7734300" cy="5811838"/>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D8A1E37F-6B5A-497C-F2B3-A3CB4A62B3C4}"/>
              </a:ext>
            </a:extLst>
          </p:cNvPr>
          <p:cNvSpPr>
            <a:spLocks noGrp="1"/>
          </p:cNvSpPr>
          <p:nvPr>
            <p:ph type="dt" sz="half" idx="10"/>
          </p:nvPr>
        </p:nvSpPr>
        <p:spPr/>
        <p:txBody>
          <a:bodyPr/>
          <a:lstStyle/>
          <a:p>
            <a:fld id="{BAF32769-E1B9-4FED-892D-BE36E01C46A0}" type="datetimeFigureOut">
              <a:rPr lang="pl-PL" smtClean="0"/>
              <a:t>26.10.2024</a:t>
            </a:fld>
            <a:endParaRPr lang="pl-PL"/>
          </a:p>
        </p:txBody>
      </p:sp>
      <p:sp>
        <p:nvSpPr>
          <p:cNvPr id="5" name="Symbol zastępczy stopki 4">
            <a:extLst>
              <a:ext uri="{FF2B5EF4-FFF2-40B4-BE49-F238E27FC236}">
                <a16:creationId xmlns:a16="http://schemas.microsoft.com/office/drawing/2014/main" id="{9052DF70-1FC9-7386-D36A-84E6560B344F}"/>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B475C4BA-854C-7AFC-FD66-42103B0F44BD}"/>
              </a:ext>
            </a:extLst>
          </p:cNvPr>
          <p:cNvSpPr>
            <a:spLocks noGrp="1"/>
          </p:cNvSpPr>
          <p:nvPr>
            <p:ph type="sldNum" sz="quarter" idx="12"/>
          </p:nvPr>
        </p:nvSpPr>
        <p:spPr/>
        <p:txBody>
          <a:bodyPr/>
          <a:lstStyle/>
          <a:p>
            <a:fld id="{2D9E79D2-867F-457D-9BAC-C271D9D075C4}" type="slidenum">
              <a:rPr lang="pl-PL" smtClean="0"/>
              <a:t>‹#›</a:t>
            </a:fld>
            <a:endParaRPr lang="pl-PL"/>
          </a:p>
        </p:txBody>
      </p:sp>
    </p:spTree>
    <p:extLst>
      <p:ext uri="{BB962C8B-B14F-4D97-AF65-F5344CB8AC3E}">
        <p14:creationId xmlns:p14="http://schemas.microsoft.com/office/powerpoint/2010/main" val="12839971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760EC23-AABB-93F3-F297-5477D31CD3CD}"/>
              </a:ext>
            </a:extLst>
          </p:cNvPr>
          <p:cNvSpPr>
            <a:spLocks noGrp="1"/>
          </p:cNvSpPr>
          <p:nvPr>
            <p:ph type="title"/>
          </p:nvPr>
        </p:nvSpPr>
        <p:spPr/>
        <p:txBody>
          <a:bodyPr/>
          <a:lstStyle/>
          <a:p>
            <a:r>
              <a:rPr lang="pl-PL"/>
              <a:t>Kliknij, aby edytować styl</a:t>
            </a:r>
          </a:p>
        </p:txBody>
      </p:sp>
      <p:sp>
        <p:nvSpPr>
          <p:cNvPr id="3" name="Symbol zastępczy zawartości 2">
            <a:extLst>
              <a:ext uri="{FF2B5EF4-FFF2-40B4-BE49-F238E27FC236}">
                <a16:creationId xmlns:a16="http://schemas.microsoft.com/office/drawing/2014/main" id="{1EAEF1AC-7840-D4EE-F39D-6BCD832FC33C}"/>
              </a:ext>
            </a:extLst>
          </p:cNvPr>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5375AF3D-52AB-78E4-CAF8-2E2F4A129875}"/>
              </a:ext>
            </a:extLst>
          </p:cNvPr>
          <p:cNvSpPr>
            <a:spLocks noGrp="1"/>
          </p:cNvSpPr>
          <p:nvPr>
            <p:ph type="dt" sz="half" idx="10"/>
          </p:nvPr>
        </p:nvSpPr>
        <p:spPr/>
        <p:txBody>
          <a:bodyPr/>
          <a:lstStyle/>
          <a:p>
            <a:fld id="{BAF32769-E1B9-4FED-892D-BE36E01C46A0}" type="datetimeFigureOut">
              <a:rPr lang="pl-PL" smtClean="0"/>
              <a:t>26.10.2024</a:t>
            </a:fld>
            <a:endParaRPr lang="pl-PL"/>
          </a:p>
        </p:txBody>
      </p:sp>
      <p:sp>
        <p:nvSpPr>
          <p:cNvPr id="5" name="Symbol zastępczy stopki 4">
            <a:extLst>
              <a:ext uri="{FF2B5EF4-FFF2-40B4-BE49-F238E27FC236}">
                <a16:creationId xmlns:a16="http://schemas.microsoft.com/office/drawing/2014/main" id="{463B8BD0-687B-9BB8-8F17-29520CC5CACF}"/>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D246CED1-3582-A1C6-ABEF-5393A58A8C16}"/>
              </a:ext>
            </a:extLst>
          </p:cNvPr>
          <p:cNvSpPr>
            <a:spLocks noGrp="1"/>
          </p:cNvSpPr>
          <p:nvPr>
            <p:ph type="sldNum" sz="quarter" idx="12"/>
          </p:nvPr>
        </p:nvSpPr>
        <p:spPr/>
        <p:txBody>
          <a:bodyPr/>
          <a:lstStyle/>
          <a:p>
            <a:fld id="{2D9E79D2-867F-457D-9BAC-C271D9D075C4}" type="slidenum">
              <a:rPr lang="pl-PL" smtClean="0"/>
              <a:t>‹#›</a:t>
            </a:fld>
            <a:endParaRPr lang="pl-PL"/>
          </a:p>
        </p:txBody>
      </p:sp>
    </p:spTree>
    <p:extLst>
      <p:ext uri="{BB962C8B-B14F-4D97-AF65-F5344CB8AC3E}">
        <p14:creationId xmlns:p14="http://schemas.microsoft.com/office/powerpoint/2010/main" val="5405137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B9F0D3FF-5543-F6CE-8A43-E222DABCB699}"/>
              </a:ext>
            </a:extLst>
          </p:cNvPr>
          <p:cNvSpPr>
            <a:spLocks noGrp="1"/>
          </p:cNvSpPr>
          <p:nvPr>
            <p:ph type="title"/>
          </p:nvPr>
        </p:nvSpPr>
        <p:spPr>
          <a:xfrm>
            <a:off x="831850" y="1709738"/>
            <a:ext cx="10515600" cy="2852737"/>
          </a:xfrm>
        </p:spPr>
        <p:txBody>
          <a:bodyPr anchor="b"/>
          <a:lstStyle>
            <a:lvl1pPr>
              <a:defRPr sz="6000"/>
            </a:lvl1pPr>
          </a:lstStyle>
          <a:p>
            <a:r>
              <a:rPr lang="pl-PL"/>
              <a:t>Kliknij, aby edytować styl</a:t>
            </a:r>
          </a:p>
        </p:txBody>
      </p:sp>
      <p:sp>
        <p:nvSpPr>
          <p:cNvPr id="3" name="Symbol zastępczy tekstu 2">
            <a:extLst>
              <a:ext uri="{FF2B5EF4-FFF2-40B4-BE49-F238E27FC236}">
                <a16:creationId xmlns:a16="http://schemas.microsoft.com/office/drawing/2014/main" id="{524EE235-7277-142A-A372-D4DF58018D6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l-PL"/>
              <a:t>Kliknij, aby edytować style wzorca tekstu</a:t>
            </a:r>
          </a:p>
        </p:txBody>
      </p:sp>
      <p:sp>
        <p:nvSpPr>
          <p:cNvPr id="4" name="Symbol zastępczy daty 3">
            <a:extLst>
              <a:ext uri="{FF2B5EF4-FFF2-40B4-BE49-F238E27FC236}">
                <a16:creationId xmlns:a16="http://schemas.microsoft.com/office/drawing/2014/main" id="{F48FEB11-06D6-C76A-6696-B83991040CAD}"/>
              </a:ext>
            </a:extLst>
          </p:cNvPr>
          <p:cNvSpPr>
            <a:spLocks noGrp="1"/>
          </p:cNvSpPr>
          <p:nvPr>
            <p:ph type="dt" sz="half" idx="10"/>
          </p:nvPr>
        </p:nvSpPr>
        <p:spPr/>
        <p:txBody>
          <a:bodyPr/>
          <a:lstStyle/>
          <a:p>
            <a:fld id="{BAF32769-E1B9-4FED-892D-BE36E01C46A0}" type="datetimeFigureOut">
              <a:rPr lang="pl-PL" smtClean="0"/>
              <a:t>26.10.2024</a:t>
            </a:fld>
            <a:endParaRPr lang="pl-PL"/>
          </a:p>
        </p:txBody>
      </p:sp>
      <p:sp>
        <p:nvSpPr>
          <p:cNvPr id="5" name="Symbol zastępczy stopki 4">
            <a:extLst>
              <a:ext uri="{FF2B5EF4-FFF2-40B4-BE49-F238E27FC236}">
                <a16:creationId xmlns:a16="http://schemas.microsoft.com/office/drawing/2014/main" id="{25BB17C4-8A21-0792-FB29-A7AA0F4562F3}"/>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CC328FC3-FE03-6E05-9B15-152E35FDAA23}"/>
              </a:ext>
            </a:extLst>
          </p:cNvPr>
          <p:cNvSpPr>
            <a:spLocks noGrp="1"/>
          </p:cNvSpPr>
          <p:nvPr>
            <p:ph type="sldNum" sz="quarter" idx="12"/>
          </p:nvPr>
        </p:nvSpPr>
        <p:spPr/>
        <p:txBody>
          <a:bodyPr/>
          <a:lstStyle/>
          <a:p>
            <a:fld id="{2D9E79D2-867F-457D-9BAC-C271D9D075C4}" type="slidenum">
              <a:rPr lang="pl-PL" smtClean="0"/>
              <a:t>‹#›</a:t>
            </a:fld>
            <a:endParaRPr lang="pl-PL"/>
          </a:p>
        </p:txBody>
      </p:sp>
    </p:spTree>
    <p:extLst>
      <p:ext uri="{BB962C8B-B14F-4D97-AF65-F5344CB8AC3E}">
        <p14:creationId xmlns:p14="http://schemas.microsoft.com/office/powerpoint/2010/main" val="38966711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DEB79A88-A26B-D506-2B7A-64FF7B81EABE}"/>
              </a:ext>
            </a:extLst>
          </p:cNvPr>
          <p:cNvSpPr>
            <a:spLocks noGrp="1"/>
          </p:cNvSpPr>
          <p:nvPr>
            <p:ph type="title"/>
          </p:nvPr>
        </p:nvSpPr>
        <p:spPr/>
        <p:txBody>
          <a:bodyPr/>
          <a:lstStyle/>
          <a:p>
            <a:r>
              <a:rPr lang="pl-PL"/>
              <a:t>Kliknij, aby edytować styl</a:t>
            </a:r>
          </a:p>
        </p:txBody>
      </p:sp>
      <p:sp>
        <p:nvSpPr>
          <p:cNvPr id="3" name="Symbol zastępczy zawartości 2">
            <a:extLst>
              <a:ext uri="{FF2B5EF4-FFF2-40B4-BE49-F238E27FC236}">
                <a16:creationId xmlns:a16="http://schemas.microsoft.com/office/drawing/2014/main" id="{4EFA3DEE-18F0-4852-E956-99A5AC32804A}"/>
              </a:ext>
            </a:extLst>
          </p:cNvPr>
          <p:cNvSpPr>
            <a:spLocks noGrp="1"/>
          </p:cNvSpPr>
          <p:nvPr>
            <p:ph sz="half" idx="1"/>
          </p:nvPr>
        </p:nvSpPr>
        <p:spPr>
          <a:xfrm>
            <a:off x="838200" y="1825625"/>
            <a:ext cx="5181600" cy="435133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a:extLst>
              <a:ext uri="{FF2B5EF4-FFF2-40B4-BE49-F238E27FC236}">
                <a16:creationId xmlns:a16="http://schemas.microsoft.com/office/drawing/2014/main" id="{A496CB80-CCE6-18E8-945D-5AE0D860B86F}"/>
              </a:ext>
            </a:extLst>
          </p:cNvPr>
          <p:cNvSpPr>
            <a:spLocks noGrp="1"/>
          </p:cNvSpPr>
          <p:nvPr>
            <p:ph sz="half" idx="2"/>
          </p:nvPr>
        </p:nvSpPr>
        <p:spPr>
          <a:xfrm>
            <a:off x="6172200" y="1825625"/>
            <a:ext cx="5181600" cy="435133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daty 4">
            <a:extLst>
              <a:ext uri="{FF2B5EF4-FFF2-40B4-BE49-F238E27FC236}">
                <a16:creationId xmlns:a16="http://schemas.microsoft.com/office/drawing/2014/main" id="{C34A21C0-0FDF-321C-F233-CB305CD84327}"/>
              </a:ext>
            </a:extLst>
          </p:cNvPr>
          <p:cNvSpPr>
            <a:spLocks noGrp="1"/>
          </p:cNvSpPr>
          <p:nvPr>
            <p:ph type="dt" sz="half" idx="10"/>
          </p:nvPr>
        </p:nvSpPr>
        <p:spPr/>
        <p:txBody>
          <a:bodyPr/>
          <a:lstStyle/>
          <a:p>
            <a:fld id="{BAF32769-E1B9-4FED-892D-BE36E01C46A0}" type="datetimeFigureOut">
              <a:rPr lang="pl-PL" smtClean="0"/>
              <a:t>26.10.2024</a:t>
            </a:fld>
            <a:endParaRPr lang="pl-PL"/>
          </a:p>
        </p:txBody>
      </p:sp>
      <p:sp>
        <p:nvSpPr>
          <p:cNvPr id="6" name="Symbol zastępczy stopki 5">
            <a:extLst>
              <a:ext uri="{FF2B5EF4-FFF2-40B4-BE49-F238E27FC236}">
                <a16:creationId xmlns:a16="http://schemas.microsoft.com/office/drawing/2014/main" id="{9B14F54B-392E-1AAA-6769-5EE002CC2367}"/>
              </a:ext>
            </a:extLst>
          </p:cNvPr>
          <p:cNvSpPr>
            <a:spLocks noGrp="1"/>
          </p:cNvSpPr>
          <p:nvPr>
            <p:ph type="ftr" sz="quarter" idx="11"/>
          </p:nvPr>
        </p:nvSpPr>
        <p:spPr/>
        <p:txBody>
          <a:bodyPr/>
          <a:lstStyle/>
          <a:p>
            <a:endParaRPr lang="pl-PL"/>
          </a:p>
        </p:txBody>
      </p:sp>
      <p:sp>
        <p:nvSpPr>
          <p:cNvPr id="7" name="Symbol zastępczy numeru slajdu 6">
            <a:extLst>
              <a:ext uri="{FF2B5EF4-FFF2-40B4-BE49-F238E27FC236}">
                <a16:creationId xmlns:a16="http://schemas.microsoft.com/office/drawing/2014/main" id="{DE574052-154B-5632-E6B7-403545B2AA19}"/>
              </a:ext>
            </a:extLst>
          </p:cNvPr>
          <p:cNvSpPr>
            <a:spLocks noGrp="1"/>
          </p:cNvSpPr>
          <p:nvPr>
            <p:ph type="sldNum" sz="quarter" idx="12"/>
          </p:nvPr>
        </p:nvSpPr>
        <p:spPr/>
        <p:txBody>
          <a:bodyPr/>
          <a:lstStyle/>
          <a:p>
            <a:fld id="{2D9E79D2-867F-457D-9BAC-C271D9D075C4}" type="slidenum">
              <a:rPr lang="pl-PL" smtClean="0"/>
              <a:t>‹#›</a:t>
            </a:fld>
            <a:endParaRPr lang="pl-PL"/>
          </a:p>
        </p:txBody>
      </p:sp>
    </p:spTree>
    <p:extLst>
      <p:ext uri="{BB962C8B-B14F-4D97-AF65-F5344CB8AC3E}">
        <p14:creationId xmlns:p14="http://schemas.microsoft.com/office/powerpoint/2010/main" val="34691272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356C3DD5-0EDF-C253-E871-CC3E56B62123}"/>
              </a:ext>
            </a:extLst>
          </p:cNvPr>
          <p:cNvSpPr>
            <a:spLocks noGrp="1"/>
          </p:cNvSpPr>
          <p:nvPr>
            <p:ph type="title"/>
          </p:nvPr>
        </p:nvSpPr>
        <p:spPr>
          <a:xfrm>
            <a:off x="839788" y="365125"/>
            <a:ext cx="10515600" cy="1325563"/>
          </a:xfrm>
        </p:spPr>
        <p:txBody>
          <a:bodyPr/>
          <a:lstStyle/>
          <a:p>
            <a:r>
              <a:rPr lang="pl-PL"/>
              <a:t>Kliknij, aby edytować styl</a:t>
            </a:r>
          </a:p>
        </p:txBody>
      </p:sp>
      <p:sp>
        <p:nvSpPr>
          <p:cNvPr id="3" name="Symbol zastępczy tekstu 2">
            <a:extLst>
              <a:ext uri="{FF2B5EF4-FFF2-40B4-BE49-F238E27FC236}">
                <a16:creationId xmlns:a16="http://schemas.microsoft.com/office/drawing/2014/main" id="{EF65E03A-FA83-F28D-3D79-42FC7957DED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a:extLst>
              <a:ext uri="{FF2B5EF4-FFF2-40B4-BE49-F238E27FC236}">
                <a16:creationId xmlns:a16="http://schemas.microsoft.com/office/drawing/2014/main" id="{13020F8C-9EDD-EA71-132A-A86583933DAF}"/>
              </a:ext>
            </a:extLst>
          </p:cNvPr>
          <p:cNvSpPr>
            <a:spLocks noGrp="1"/>
          </p:cNvSpPr>
          <p:nvPr>
            <p:ph sz="half" idx="2"/>
          </p:nvPr>
        </p:nvSpPr>
        <p:spPr>
          <a:xfrm>
            <a:off x="839788" y="2505075"/>
            <a:ext cx="5157787" cy="36845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a:extLst>
              <a:ext uri="{FF2B5EF4-FFF2-40B4-BE49-F238E27FC236}">
                <a16:creationId xmlns:a16="http://schemas.microsoft.com/office/drawing/2014/main" id="{6B312924-8CE9-909E-2BE4-C9BCCD22EAD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a:extLst>
              <a:ext uri="{FF2B5EF4-FFF2-40B4-BE49-F238E27FC236}">
                <a16:creationId xmlns:a16="http://schemas.microsoft.com/office/drawing/2014/main" id="{B4C18E29-01BB-0600-F13E-95D4856572A1}"/>
              </a:ext>
            </a:extLst>
          </p:cNvPr>
          <p:cNvSpPr>
            <a:spLocks noGrp="1"/>
          </p:cNvSpPr>
          <p:nvPr>
            <p:ph sz="quarter" idx="4"/>
          </p:nvPr>
        </p:nvSpPr>
        <p:spPr>
          <a:xfrm>
            <a:off x="6172200" y="2505075"/>
            <a:ext cx="5183188" cy="36845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Symbol zastępczy daty 6">
            <a:extLst>
              <a:ext uri="{FF2B5EF4-FFF2-40B4-BE49-F238E27FC236}">
                <a16:creationId xmlns:a16="http://schemas.microsoft.com/office/drawing/2014/main" id="{498BC6F4-1093-42D6-6828-AA720522AFEA}"/>
              </a:ext>
            </a:extLst>
          </p:cNvPr>
          <p:cNvSpPr>
            <a:spLocks noGrp="1"/>
          </p:cNvSpPr>
          <p:nvPr>
            <p:ph type="dt" sz="half" idx="10"/>
          </p:nvPr>
        </p:nvSpPr>
        <p:spPr/>
        <p:txBody>
          <a:bodyPr/>
          <a:lstStyle/>
          <a:p>
            <a:fld id="{BAF32769-E1B9-4FED-892D-BE36E01C46A0}" type="datetimeFigureOut">
              <a:rPr lang="pl-PL" smtClean="0"/>
              <a:t>26.10.2024</a:t>
            </a:fld>
            <a:endParaRPr lang="pl-PL"/>
          </a:p>
        </p:txBody>
      </p:sp>
      <p:sp>
        <p:nvSpPr>
          <p:cNvPr id="8" name="Symbol zastępczy stopki 7">
            <a:extLst>
              <a:ext uri="{FF2B5EF4-FFF2-40B4-BE49-F238E27FC236}">
                <a16:creationId xmlns:a16="http://schemas.microsoft.com/office/drawing/2014/main" id="{E2E07DA0-B384-552F-FA53-EDDAE092CF9C}"/>
              </a:ext>
            </a:extLst>
          </p:cNvPr>
          <p:cNvSpPr>
            <a:spLocks noGrp="1"/>
          </p:cNvSpPr>
          <p:nvPr>
            <p:ph type="ftr" sz="quarter" idx="11"/>
          </p:nvPr>
        </p:nvSpPr>
        <p:spPr/>
        <p:txBody>
          <a:bodyPr/>
          <a:lstStyle/>
          <a:p>
            <a:endParaRPr lang="pl-PL"/>
          </a:p>
        </p:txBody>
      </p:sp>
      <p:sp>
        <p:nvSpPr>
          <p:cNvPr id="9" name="Symbol zastępczy numeru slajdu 8">
            <a:extLst>
              <a:ext uri="{FF2B5EF4-FFF2-40B4-BE49-F238E27FC236}">
                <a16:creationId xmlns:a16="http://schemas.microsoft.com/office/drawing/2014/main" id="{437ADB00-19F2-2635-9E3E-E22C1E4503AC}"/>
              </a:ext>
            </a:extLst>
          </p:cNvPr>
          <p:cNvSpPr>
            <a:spLocks noGrp="1"/>
          </p:cNvSpPr>
          <p:nvPr>
            <p:ph type="sldNum" sz="quarter" idx="12"/>
          </p:nvPr>
        </p:nvSpPr>
        <p:spPr/>
        <p:txBody>
          <a:bodyPr/>
          <a:lstStyle/>
          <a:p>
            <a:fld id="{2D9E79D2-867F-457D-9BAC-C271D9D075C4}" type="slidenum">
              <a:rPr lang="pl-PL" smtClean="0"/>
              <a:t>‹#›</a:t>
            </a:fld>
            <a:endParaRPr lang="pl-PL"/>
          </a:p>
        </p:txBody>
      </p:sp>
    </p:spTree>
    <p:extLst>
      <p:ext uri="{BB962C8B-B14F-4D97-AF65-F5344CB8AC3E}">
        <p14:creationId xmlns:p14="http://schemas.microsoft.com/office/powerpoint/2010/main" val="11588502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B75002A3-3A5F-D136-AE91-443738490DBD}"/>
              </a:ext>
            </a:extLst>
          </p:cNvPr>
          <p:cNvSpPr>
            <a:spLocks noGrp="1"/>
          </p:cNvSpPr>
          <p:nvPr>
            <p:ph type="title"/>
          </p:nvPr>
        </p:nvSpPr>
        <p:spPr/>
        <p:txBody>
          <a:bodyPr/>
          <a:lstStyle/>
          <a:p>
            <a:r>
              <a:rPr lang="pl-PL"/>
              <a:t>Kliknij, aby edytować styl</a:t>
            </a:r>
          </a:p>
        </p:txBody>
      </p:sp>
      <p:sp>
        <p:nvSpPr>
          <p:cNvPr id="3" name="Symbol zastępczy daty 2">
            <a:extLst>
              <a:ext uri="{FF2B5EF4-FFF2-40B4-BE49-F238E27FC236}">
                <a16:creationId xmlns:a16="http://schemas.microsoft.com/office/drawing/2014/main" id="{ECE90302-6B74-1709-594A-2EEBE9B85AC8}"/>
              </a:ext>
            </a:extLst>
          </p:cNvPr>
          <p:cNvSpPr>
            <a:spLocks noGrp="1"/>
          </p:cNvSpPr>
          <p:nvPr>
            <p:ph type="dt" sz="half" idx="10"/>
          </p:nvPr>
        </p:nvSpPr>
        <p:spPr/>
        <p:txBody>
          <a:bodyPr/>
          <a:lstStyle/>
          <a:p>
            <a:fld id="{BAF32769-E1B9-4FED-892D-BE36E01C46A0}" type="datetimeFigureOut">
              <a:rPr lang="pl-PL" smtClean="0"/>
              <a:t>26.10.2024</a:t>
            </a:fld>
            <a:endParaRPr lang="pl-PL"/>
          </a:p>
        </p:txBody>
      </p:sp>
      <p:sp>
        <p:nvSpPr>
          <p:cNvPr id="4" name="Symbol zastępczy stopki 3">
            <a:extLst>
              <a:ext uri="{FF2B5EF4-FFF2-40B4-BE49-F238E27FC236}">
                <a16:creationId xmlns:a16="http://schemas.microsoft.com/office/drawing/2014/main" id="{A9B9371F-0322-1DE6-D720-73BC553440B9}"/>
              </a:ext>
            </a:extLst>
          </p:cNvPr>
          <p:cNvSpPr>
            <a:spLocks noGrp="1"/>
          </p:cNvSpPr>
          <p:nvPr>
            <p:ph type="ftr" sz="quarter" idx="11"/>
          </p:nvPr>
        </p:nvSpPr>
        <p:spPr/>
        <p:txBody>
          <a:bodyPr/>
          <a:lstStyle/>
          <a:p>
            <a:endParaRPr lang="pl-PL"/>
          </a:p>
        </p:txBody>
      </p:sp>
      <p:sp>
        <p:nvSpPr>
          <p:cNvPr id="5" name="Symbol zastępczy numeru slajdu 4">
            <a:extLst>
              <a:ext uri="{FF2B5EF4-FFF2-40B4-BE49-F238E27FC236}">
                <a16:creationId xmlns:a16="http://schemas.microsoft.com/office/drawing/2014/main" id="{49B468A8-42AF-DF99-043A-CC59932327E4}"/>
              </a:ext>
            </a:extLst>
          </p:cNvPr>
          <p:cNvSpPr>
            <a:spLocks noGrp="1"/>
          </p:cNvSpPr>
          <p:nvPr>
            <p:ph type="sldNum" sz="quarter" idx="12"/>
          </p:nvPr>
        </p:nvSpPr>
        <p:spPr/>
        <p:txBody>
          <a:bodyPr/>
          <a:lstStyle/>
          <a:p>
            <a:fld id="{2D9E79D2-867F-457D-9BAC-C271D9D075C4}" type="slidenum">
              <a:rPr lang="pl-PL" smtClean="0"/>
              <a:t>‹#›</a:t>
            </a:fld>
            <a:endParaRPr lang="pl-PL"/>
          </a:p>
        </p:txBody>
      </p:sp>
    </p:spTree>
    <p:extLst>
      <p:ext uri="{BB962C8B-B14F-4D97-AF65-F5344CB8AC3E}">
        <p14:creationId xmlns:p14="http://schemas.microsoft.com/office/powerpoint/2010/main" val="30058237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a:extLst>
              <a:ext uri="{FF2B5EF4-FFF2-40B4-BE49-F238E27FC236}">
                <a16:creationId xmlns:a16="http://schemas.microsoft.com/office/drawing/2014/main" id="{627B68F3-4A47-F554-C75C-D6ABB59117D2}"/>
              </a:ext>
            </a:extLst>
          </p:cNvPr>
          <p:cNvSpPr>
            <a:spLocks noGrp="1"/>
          </p:cNvSpPr>
          <p:nvPr>
            <p:ph type="dt" sz="half" idx="10"/>
          </p:nvPr>
        </p:nvSpPr>
        <p:spPr/>
        <p:txBody>
          <a:bodyPr/>
          <a:lstStyle/>
          <a:p>
            <a:fld id="{BAF32769-E1B9-4FED-892D-BE36E01C46A0}" type="datetimeFigureOut">
              <a:rPr lang="pl-PL" smtClean="0"/>
              <a:t>26.10.2024</a:t>
            </a:fld>
            <a:endParaRPr lang="pl-PL"/>
          </a:p>
        </p:txBody>
      </p:sp>
      <p:sp>
        <p:nvSpPr>
          <p:cNvPr id="3" name="Symbol zastępczy stopki 2">
            <a:extLst>
              <a:ext uri="{FF2B5EF4-FFF2-40B4-BE49-F238E27FC236}">
                <a16:creationId xmlns:a16="http://schemas.microsoft.com/office/drawing/2014/main" id="{7BF75ED2-6D72-BB44-22F4-5487529C2B28}"/>
              </a:ext>
            </a:extLst>
          </p:cNvPr>
          <p:cNvSpPr>
            <a:spLocks noGrp="1"/>
          </p:cNvSpPr>
          <p:nvPr>
            <p:ph type="ftr" sz="quarter" idx="11"/>
          </p:nvPr>
        </p:nvSpPr>
        <p:spPr/>
        <p:txBody>
          <a:bodyPr/>
          <a:lstStyle/>
          <a:p>
            <a:endParaRPr lang="pl-PL"/>
          </a:p>
        </p:txBody>
      </p:sp>
      <p:sp>
        <p:nvSpPr>
          <p:cNvPr id="4" name="Symbol zastępczy numeru slajdu 3">
            <a:extLst>
              <a:ext uri="{FF2B5EF4-FFF2-40B4-BE49-F238E27FC236}">
                <a16:creationId xmlns:a16="http://schemas.microsoft.com/office/drawing/2014/main" id="{8928E7BE-38A6-68B7-CBF0-6D978AA01CD2}"/>
              </a:ext>
            </a:extLst>
          </p:cNvPr>
          <p:cNvSpPr>
            <a:spLocks noGrp="1"/>
          </p:cNvSpPr>
          <p:nvPr>
            <p:ph type="sldNum" sz="quarter" idx="12"/>
          </p:nvPr>
        </p:nvSpPr>
        <p:spPr/>
        <p:txBody>
          <a:bodyPr/>
          <a:lstStyle/>
          <a:p>
            <a:fld id="{2D9E79D2-867F-457D-9BAC-C271D9D075C4}" type="slidenum">
              <a:rPr lang="pl-PL" smtClean="0"/>
              <a:t>‹#›</a:t>
            </a:fld>
            <a:endParaRPr lang="pl-PL"/>
          </a:p>
        </p:txBody>
      </p:sp>
    </p:spTree>
    <p:extLst>
      <p:ext uri="{BB962C8B-B14F-4D97-AF65-F5344CB8AC3E}">
        <p14:creationId xmlns:p14="http://schemas.microsoft.com/office/powerpoint/2010/main" val="30170274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3E98B6B5-9707-AF0C-2815-76C4E3AC3DF9}"/>
              </a:ext>
            </a:extLst>
          </p:cNvPr>
          <p:cNvSpPr>
            <a:spLocks noGrp="1"/>
          </p:cNvSpPr>
          <p:nvPr>
            <p:ph type="title"/>
          </p:nvPr>
        </p:nvSpPr>
        <p:spPr>
          <a:xfrm>
            <a:off x="839788" y="457200"/>
            <a:ext cx="3932237" cy="1600200"/>
          </a:xfrm>
        </p:spPr>
        <p:txBody>
          <a:bodyPr anchor="b"/>
          <a:lstStyle>
            <a:lvl1pPr>
              <a:defRPr sz="3200"/>
            </a:lvl1pPr>
          </a:lstStyle>
          <a:p>
            <a:r>
              <a:rPr lang="pl-PL"/>
              <a:t>Kliknij, aby edytować styl</a:t>
            </a:r>
          </a:p>
        </p:txBody>
      </p:sp>
      <p:sp>
        <p:nvSpPr>
          <p:cNvPr id="3" name="Symbol zastępczy zawartości 2">
            <a:extLst>
              <a:ext uri="{FF2B5EF4-FFF2-40B4-BE49-F238E27FC236}">
                <a16:creationId xmlns:a16="http://schemas.microsoft.com/office/drawing/2014/main" id="{0039FB13-FFCC-80CE-9195-83EFCDFEDC0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a:extLst>
              <a:ext uri="{FF2B5EF4-FFF2-40B4-BE49-F238E27FC236}">
                <a16:creationId xmlns:a16="http://schemas.microsoft.com/office/drawing/2014/main" id="{9109AA05-6B3B-05D6-724D-EC1EC35B7E5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Symbol zastępczy daty 4">
            <a:extLst>
              <a:ext uri="{FF2B5EF4-FFF2-40B4-BE49-F238E27FC236}">
                <a16:creationId xmlns:a16="http://schemas.microsoft.com/office/drawing/2014/main" id="{B8DF729D-E783-7DA4-BE0B-65B8B5AF7963}"/>
              </a:ext>
            </a:extLst>
          </p:cNvPr>
          <p:cNvSpPr>
            <a:spLocks noGrp="1"/>
          </p:cNvSpPr>
          <p:nvPr>
            <p:ph type="dt" sz="half" idx="10"/>
          </p:nvPr>
        </p:nvSpPr>
        <p:spPr/>
        <p:txBody>
          <a:bodyPr/>
          <a:lstStyle/>
          <a:p>
            <a:fld id="{BAF32769-E1B9-4FED-892D-BE36E01C46A0}" type="datetimeFigureOut">
              <a:rPr lang="pl-PL" smtClean="0"/>
              <a:t>26.10.2024</a:t>
            </a:fld>
            <a:endParaRPr lang="pl-PL"/>
          </a:p>
        </p:txBody>
      </p:sp>
      <p:sp>
        <p:nvSpPr>
          <p:cNvPr id="6" name="Symbol zastępczy stopki 5">
            <a:extLst>
              <a:ext uri="{FF2B5EF4-FFF2-40B4-BE49-F238E27FC236}">
                <a16:creationId xmlns:a16="http://schemas.microsoft.com/office/drawing/2014/main" id="{EE0B52F2-2F6C-B025-34AE-E8AF84088E74}"/>
              </a:ext>
            </a:extLst>
          </p:cNvPr>
          <p:cNvSpPr>
            <a:spLocks noGrp="1"/>
          </p:cNvSpPr>
          <p:nvPr>
            <p:ph type="ftr" sz="quarter" idx="11"/>
          </p:nvPr>
        </p:nvSpPr>
        <p:spPr/>
        <p:txBody>
          <a:bodyPr/>
          <a:lstStyle/>
          <a:p>
            <a:endParaRPr lang="pl-PL"/>
          </a:p>
        </p:txBody>
      </p:sp>
      <p:sp>
        <p:nvSpPr>
          <p:cNvPr id="7" name="Symbol zastępczy numeru slajdu 6">
            <a:extLst>
              <a:ext uri="{FF2B5EF4-FFF2-40B4-BE49-F238E27FC236}">
                <a16:creationId xmlns:a16="http://schemas.microsoft.com/office/drawing/2014/main" id="{5BED9AEF-B60A-7AB8-893C-908C00A3135D}"/>
              </a:ext>
            </a:extLst>
          </p:cNvPr>
          <p:cNvSpPr>
            <a:spLocks noGrp="1"/>
          </p:cNvSpPr>
          <p:nvPr>
            <p:ph type="sldNum" sz="quarter" idx="12"/>
          </p:nvPr>
        </p:nvSpPr>
        <p:spPr/>
        <p:txBody>
          <a:bodyPr/>
          <a:lstStyle/>
          <a:p>
            <a:fld id="{2D9E79D2-867F-457D-9BAC-C271D9D075C4}" type="slidenum">
              <a:rPr lang="pl-PL" smtClean="0"/>
              <a:t>‹#›</a:t>
            </a:fld>
            <a:endParaRPr lang="pl-PL"/>
          </a:p>
        </p:txBody>
      </p:sp>
    </p:spTree>
    <p:extLst>
      <p:ext uri="{BB962C8B-B14F-4D97-AF65-F5344CB8AC3E}">
        <p14:creationId xmlns:p14="http://schemas.microsoft.com/office/powerpoint/2010/main" val="41527161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3CBE40FD-CDEB-BD29-2A04-D8BE5B347E95}"/>
              </a:ext>
            </a:extLst>
          </p:cNvPr>
          <p:cNvSpPr>
            <a:spLocks noGrp="1"/>
          </p:cNvSpPr>
          <p:nvPr>
            <p:ph type="title"/>
          </p:nvPr>
        </p:nvSpPr>
        <p:spPr>
          <a:xfrm>
            <a:off x="839788" y="457200"/>
            <a:ext cx="3932237" cy="1600200"/>
          </a:xfrm>
        </p:spPr>
        <p:txBody>
          <a:bodyPr anchor="b"/>
          <a:lstStyle>
            <a:lvl1pPr>
              <a:defRPr sz="3200"/>
            </a:lvl1pPr>
          </a:lstStyle>
          <a:p>
            <a:r>
              <a:rPr lang="pl-PL"/>
              <a:t>Kliknij, aby edytować styl</a:t>
            </a:r>
          </a:p>
        </p:txBody>
      </p:sp>
      <p:sp>
        <p:nvSpPr>
          <p:cNvPr id="3" name="Symbol zastępczy obrazu 2">
            <a:extLst>
              <a:ext uri="{FF2B5EF4-FFF2-40B4-BE49-F238E27FC236}">
                <a16:creationId xmlns:a16="http://schemas.microsoft.com/office/drawing/2014/main" id="{3E067893-BB89-00CD-EC39-35D78CD21FB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a:extLst>
              <a:ext uri="{FF2B5EF4-FFF2-40B4-BE49-F238E27FC236}">
                <a16:creationId xmlns:a16="http://schemas.microsoft.com/office/drawing/2014/main" id="{2EE62A7D-7D80-6DB9-DCD6-BE483A19C7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Symbol zastępczy daty 4">
            <a:extLst>
              <a:ext uri="{FF2B5EF4-FFF2-40B4-BE49-F238E27FC236}">
                <a16:creationId xmlns:a16="http://schemas.microsoft.com/office/drawing/2014/main" id="{C01A162B-202E-C7F7-B42B-145E18C29786}"/>
              </a:ext>
            </a:extLst>
          </p:cNvPr>
          <p:cNvSpPr>
            <a:spLocks noGrp="1"/>
          </p:cNvSpPr>
          <p:nvPr>
            <p:ph type="dt" sz="half" idx="10"/>
          </p:nvPr>
        </p:nvSpPr>
        <p:spPr/>
        <p:txBody>
          <a:bodyPr/>
          <a:lstStyle/>
          <a:p>
            <a:fld id="{BAF32769-E1B9-4FED-892D-BE36E01C46A0}" type="datetimeFigureOut">
              <a:rPr lang="pl-PL" smtClean="0"/>
              <a:t>26.10.2024</a:t>
            </a:fld>
            <a:endParaRPr lang="pl-PL"/>
          </a:p>
        </p:txBody>
      </p:sp>
      <p:sp>
        <p:nvSpPr>
          <p:cNvPr id="6" name="Symbol zastępczy stopki 5">
            <a:extLst>
              <a:ext uri="{FF2B5EF4-FFF2-40B4-BE49-F238E27FC236}">
                <a16:creationId xmlns:a16="http://schemas.microsoft.com/office/drawing/2014/main" id="{8B17E129-6592-4A4C-3410-4C519C351914}"/>
              </a:ext>
            </a:extLst>
          </p:cNvPr>
          <p:cNvSpPr>
            <a:spLocks noGrp="1"/>
          </p:cNvSpPr>
          <p:nvPr>
            <p:ph type="ftr" sz="quarter" idx="11"/>
          </p:nvPr>
        </p:nvSpPr>
        <p:spPr/>
        <p:txBody>
          <a:bodyPr/>
          <a:lstStyle/>
          <a:p>
            <a:endParaRPr lang="pl-PL"/>
          </a:p>
        </p:txBody>
      </p:sp>
      <p:sp>
        <p:nvSpPr>
          <p:cNvPr id="7" name="Symbol zastępczy numeru slajdu 6">
            <a:extLst>
              <a:ext uri="{FF2B5EF4-FFF2-40B4-BE49-F238E27FC236}">
                <a16:creationId xmlns:a16="http://schemas.microsoft.com/office/drawing/2014/main" id="{F240C71D-855B-A53B-B044-161CCE7B8ABF}"/>
              </a:ext>
            </a:extLst>
          </p:cNvPr>
          <p:cNvSpPr>
            <a:spLocks noGrp="1"/>
          </p:cNvSpPr>
          <p:nvPr>
            <p:ph type="sldNum" sz="quarter" idx="12"/>
          </p:nvPr>
        </p:nvSpPr>
        <p:spPr/>
        <p:txBody>
          <a:bodyPr/>
          <a:lstStyle/>
          <a:p>
            <a:fld id="{2D9E79D2-867F-457D-9BAC-C271D9D075C4}" type="slidenum">
              <a:rPr lang="pl-PL" smtClean="0"/>
              <a:t>‹#›</a:t>
            </a:fld>
            <a:endParaRPr lang="pl-PL"/>
          </a:p>
        </p:txBody>
      </p:sp>
    </p:spTree>
    <p:extLst>
      <p:ext uri="{BB962C8B-B14F-4D97-AF65-F5344CB8AC3E}">
        <p14:creationId xmlns:p14="http://schemas.microsoft.com/office/powerpoint/2010/main" val="38183034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tytułu 1">
            <a:extLst>
              <a:ext uri="{FF2B5EF4-FFF2-40B4-BE49-F238E27FC236}">
                <a16:creationId xmlns:a16="http://schemas.microsoft.com/office/drawing/2014/main" id="{FA0767C7-4708-DED3-C91A-604D1AF5A0C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l-PL"/>
              <a:t>Kliknij, aby edytować styl</a:t>
            </a:r>
          </a:p>
        </p:txBody>
      </p:sp>
      <p:sp>
        <p:nvSpPr>
          <p:cNvPr id="3" name="Symbol zastępczy tekstu 2">
            <a:extLst>
              <a:ext uri="{FF2B5EF4-FFF2-40B4-BE49-F238E27FC236}">
                <a16:creationId xmlns:a16="http://schemas.microsoft.com/office/drawing/2014/main" id="{8CE6DF7B-BBDD-53DB-399D-29D2351EC77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628D17F2-93CC-1B36-FC26-D5523BE264F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F32769-E1B9-4FED-892D-BE36E01C46A0}" type="datetimeFigureOut">
              <a:rPr lang="pl-PL" smtClean="0"/>
              <a:t>26.10.2024</a:t>
            </a:fld>
            <a:endParaRPr lang="pl-PL"/>
          </a:p>
        </p:txBody>
      </p:sp>
      <p:sp>
        <p:nvSpPr>
          <p:cNvPr id="5" name="Symbol zastępczy stopki 4">
            <a:extLst>
              <a:ext uri="{FF2B5EF4-FFF2-40B4-BE49-F238E27FC236}">
                <a16:creationId xmlns:a16="http://schemas.microsoft.com/office/drawing/2014/main" id="{9425BAF6-D3BB-DF58-4170-8C830F6424A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a:p>
        </p:txBody>
      </p:sp>
      <p:sp>
        <p:nvSpPr>
          <p:cNvPr id="6" name="Symbol zastępczy numeru slajdu 5">
            <a:extLst>
              <a:ext uri="{FF2B5EF4-FFF2-40B4-BE49-F238E27FC236}">
                <a16:creationId xmlns:a16="http://schemas.microsoft.com/office/drawing/2014/main" id="{120AC390-AD27-8540-4410-46E44688967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9E79D2-867F-457D-9BAC-C271D9D075C4}" type="slidenum">
              <a:rPr lang="pl-PL" smtClean="0"/>
              <a:t>‹#›</a:t>
            </a:fld>
            <a:endParaRPr lang="pl-PL"/>
          </a:p>
        </p:txBody>
      </p:sp>
    </p:spTree>
    <p:extLst>
      <p:ext uri="{BB962C8B-B14F-4D97-AF65-F5344CB8AC3E}">
        <p14:creationId xmlns:p14="http://schemas.microsoft.com/office/powerpoint/2010/main" val="5548938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9.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jpe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jpe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image" Target="../media/image34.jpeg"/></Relationships>
</file>

<file path=ppt/slides/_rels/slide1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7.png"/><Relationship Id="rId1" Type="http://schemas.openxmlformats.org/officeDocument/2006/relationships/slideLayout" Target="../slideLayouts/slideLayout7.xml"/><Relationship Id="rId5" Type="http://schemas.openxmlformats.org/officeDocument/2006/relationships/image" Target="../media/image39.jpg"/><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48.png"/><Relationship Id="rId3" Type="http://schemas.openxmlformats.org/officeDocument/2006/relationships/image" Target="../media/image38.png"/><Relationship Id="rId7" Type="http://schemas.openxmlformats.org/officeDocument/2006/relationships/image" Target="../media/image43.png"/><Relationship Id="rId12" Type="http://schemas.openxmlformats.org/officeDocument/2006/relationships/image" Target="../media/image47.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42.png"/><Relationship Id="rId11" Type="http://schemas.openxmlformats.org/officeDocument/2006/relationships/image" Target="../media/image46.png"/><Relationship Id="rId5" Type="http://schemas.openxmlformats.org/officeDocument/2006/relationships/image" Target="../media/image41.png"/><Relationship Id="rId10" Type="http://schemas.openxmlformats.org/officeDocument/2006/relationships/image" Target="../media/image45.jpeg"/><Relationship Id="rId4" Type="http://schemas.openxmlformats.org/officeDocument/2006/relationships/image" Target="../media/image40.png"/><Relationship Id="rId9" Type="http://schemas.openxmlformats.org/officeDocument/2006/relationships/image" Target="../media/image44.png"/><Relationship Id="rId14" Type="http://schemas.openxmlformats.org/officeDocument/2006/relationships/image" Target="../media/image49.png"/></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38.png"/><Relationship Id="rId4" Type="http://schemas.microsoft.com/office/2007/relationships/hdphoto" Target="../media/hdphoto4.wdp"/></Relationships>
</file>

<file path=ppt/slides/_rels/slide1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49.png"/><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7.xml"/><Relationship Id="rId4" Type="http://schemas.openxmlformats.org/officeDocument/2006/relationships/image" Target="../media/image53.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46.png"/><Relationship Id="rId4" Type="http://schemas.openxmlformats.org/officeDocument/2006/relationships/image" Target="../media/image44.png"/></Relationships>
</file>

<file path=ppt/slides/_rels/slide2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39.jpg"/><Relationship Id="rId1" Type="http://schemas.openxmlformats.org/officeDocument/2006/relationships/slideLayout" Target="../slideLayouts/slideLayout7.xml"/><Relationship Id="rId4" Type="http://schemas.openxmlformats.org/officeDocument/2006/relationships/image" Target="../media/image55.jpeg"/></Relationships>
</file>

<file path=ppt/slides/_rels/slide2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7.jpg"/><Relationship Id="rId7" Type="http://schemas.openxmlformats.org/officeDocument/2006/relationships/image" Target="../media/image60.jp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59.jpg"/><Relationship Id="rId5" Type="http://schemas.microsoft.com/office/2007/relationships/hdphoto" Target="../media/hdphoto5.wdp"/><Relationship Id="rId4" Type="http://schemas.openxmlformats.org/officeDocument/2006/relationships/image" Target="../media/image58.png"/><Relationship Id="rId9" Type="http://schemas.microsoft.com/office/2007/relationships/hdphoto" Target="../media/hdphoto6.wdp"/></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62.png"/><Relationship Id="rId4" Type="http://schemas.openxmlformats.org/officeDocument/2006/relationships/image" Target="../media/image48.png"/></Relationships>
</file>

<file path=ppt/slides/_rels/slide25.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3.png"/><Relationship Id="rId1" Type="http://schemas.openxmlformats.org/officeDocument/2006/relationships/slideLayout" Target="../slideLayouts/slideLayout7.xml"/><Relationship Id="rId6" Type="http://schemas.openxmlformats.org/officeDocument/2006/relationships/image" Target="../media/image66.jpeg"/><Relationship Id="rId5" Type="http://schemas.openxmlformats.org/officeDocument/2006/relationships/image" Target="../media/image65.png"/><Relationship Id="rId4" Type="http://schemas.openxmlformats.org/officeDocument/2006/relationships/image" Target="../media/image64.png"/></Relationships>
</file>

<file path=ppt/slides/_rels/slide26.xml.rels><?xml version="1.0" encoding="UTF-8" standalone="yes"?>
<Relationships xmlns="http://schemas.openxmlformats.org/package/2006/relationships"><Relationship Id="rId3" Type="http://schemas.openxmlformats.org/officeDocument/2006/relationships/image" Target="../media/image39.jpg"/><Relationship Id="rId7"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68.svg"/><Relationship Id="rId5" Type="http://schemas.openxmlformats.org/officeDocument/2006/relationships/image" Target="../media/image67.png"/><Relationship Id="rId4" Type="http://schemas.openxmlformats.org/officeDocument/2006/relationships/image" Target="../media/image5.png"/></Relationships>
</file>

<file path=ppt/slides/_rels/slide27.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2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png"/><Relationship Id="rId7" Type="http://schemas.microsoft.com/office/2007/relationships/hdphoto" Target="../media/hdphoto1.wdp"/><Relationship Id="rId2" Type="http://schemas.openxmlformats.org/officeDocument/2006/relationships/image" Target="../media/image8.jp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6.emf"/></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png"/><Relationship Id="rId7" Type="http://schemas.microsoft.com/office/2007/relationships/hdphoto" Target="../media/hdphoto1.wdp"/><Relationship Id="rId2" Type="http://schemas.openxmlformats.org/officeDocument/2006/relationships/image" Target="../media/image8.jp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6.emf"/></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7.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6.jpeg"/><Relationship Id="rId5" Type="http://schemas.openxmlformats.org/officeDocument/2006/relationships/image" Target="../media/image15.png"/><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1.jpe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gif"/></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5.jpe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az 6">
            <a:extLst>
              <a:ext uri="{FF2B5EF4-FFF2-40B4-BE49-F238E27FC236}">
                <a16:creationId xmlns:a16="http://schemas.microsoft.com/office/drawing/2014/main" id="{E7E6075F-30FA-4110-A3E2-CA98072D8E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007399" y="-2007400"/>
            <a:ext cx="8177201" cy="12192002"/>
          </a:xfrm>
          <a:prstGeom prst="rect">
            <a:avLst/>
          </a:prstGeom>
        </p:spPr>
      </p:pic>
      <p:pic>
        <p:nvPicPr>
          <p:cNvPr id="9" name="Obraz 8">
            <a:extLst>
              <a:ext uri="{FF2B5EF4-FFF2-40B4-BE49-F238E27FC236}">
                <a16:creationId xmlns:a16="http://schemas.microsoft.com/office/drawing/2014/main" id="{BCFA1C9C-DB85-423A-AD57-539B54B82B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932" y="262425"/>
            <a:ext cx="3533788" cy="3530641"/>
          </a:xfrm>
          <a:prstGeom prst="rect">
            <a:avLst/>
          </a:prstGeom>
        </p:spPr>
      </p:pic>
      <p:pic>
        <p:nvPicPr>
          <p:cNvPr id="11" name="Obraz 10">
            <a:extLst>
              <a:ext uri="{FF2B5EF4-FFF2-40B4-BE49-F238E27FC236}">
                <a16:creationId xmlns:a16="http://schemas.microsoft.com/office/drawing/2014/main" id="{7FCBE13D-03B3-4F07-98E3-EC49E4DBE3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0085" y="0"/>
            <a:ext cx="3839465" cy="3987800"/>
          </a:xfrm>
          <a:prstGeom prst="rect">
            <a:avLst/>
          </a:prstGeom>
        </p:spPr>
      </p:pic>
      <p:pic>
        <p:nvPicPr>
          <p:cNvPr id="13" name="Obraz 12">
            <a:extLst>
              <a:ext uri="{FF2B5EF4-FFF2-40B4-BE49-F238E27FC236}">
                <a16:creationId xmlns:a16="http://schemas.microsoft.com/office/drawing/2014/main" id="{EE21BF00-99D3-4DD1-B67F-E88F62B0F4DB}"/>
              </a:ext>
            </a:extLst>
          </p:cNvPr>
          <p:cNvPicPr>
            <a:picLocks noChangeAspect="1"/>
          </p:cNvPicPr>
          <p:nvPr/>
        </p:nvPicPr>
        <p:blipFill>
          <a:blip r:embed="rId5">
            <a:duotone>
              <a:schemeClr val="accent5">
                <a:shade val="45000"/>
                <a:satMod val="135000"/>
              </a:schemeClr>
              <a:prstClr val="white"/>
            </a:duotone>
            <a:extLst>
              <a:ext uri="{BEBA8EAE-BF5A-486C-A8C5-ECC9F3942E4B}">
                <a14:imgProps xmlns:a14="http://schemas.microsoft.com/office/drawing/2010/main">
                  <a14:imgLayer r:embed="rId6">
                    <a14:imgEffect>
                      <a14:colorTemperature colorTemp="5300"/>
                    </a14:imgEffect>
                    <a14:imgEffect>
                      <a14:saturation sat="0"/>
                    </a14:imgEffect>
                  </a14:imgLayer>
                </a14:imgProps>
              </a:ext>
              <a:ext uri="{28A0092B-C50C-407E-A947-70E740481C1C}">
                <a14:useLocalDpi xmlns:a14="http://schemas.microsoft.com/office/drawing/2010/main" val="0"/>
              </a:ext>
            </a:extLst>
          </a:blip>
          <a:stretch>
            <a:fillRect/>
          </a:stretch>
        </p:blipFill>
        <p:spPr>
          <a:xfrm>
            <a:off x="4146191" y="26895"/>
            <a:ext cx="3899617" cy="3987800"/>
          </a:xfrm>
          <a:prstGeom prst="rect">
            <a:avLst/>
          </a:prstGeom>
        </p:spPr>
      </p:pic>
      <p:sp>
        <p:nvSpPr>
          <p:cNvPr id="8" name="Prostokąt 7">
            <a:extLst>
              <a:ext uri="{FF2B5EF4-FFF2-40B4-BE49-F238E27FC236}">
                <a16:creationId xmlns:a16="http://schemas.microsoft.com/office/drawing/2014/main" id="{872CE56A-AB27-4F78-AE76-BA14340DE2E2}"/>
              </a:ext>
            </a:extLst>
          </p:cNvPr>
          <p:cNvSpPr/>
          <p:nvPr/>
        </p:nvSpPr>
        <p:spPr>
          <a:xfrm>
            <a:off x="0" y="4023660"/>
            <a:ext cx="12192000" cy="32646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2" name="Tytuł 1">
            <a:extLst>
              <a:ext uri="{FF2B5EF4-FFF2-40B4-BE49-F238E27FC236}">
                <a16:creationId xmlns:a16="http://schemas.microsoft.com/office/drawing/2014/main" id="{A70051BA-5C70-403A-8E57-C779955BC197}"/>
              </a:ext>
            </a:extLst>
          </p:cNvPr>
          <p:cNvSpPr>
            <a:spLocks noGrp="1"/>
          </p:cNvSpPr>
          <p:nvPr>
            <p:ph type="ctrTitle"/>
          </p:nvPr>
        </p:nvSpPr>
        <p:spPr>
          <a:xfrm>
            <a:off x="0" y="4250225"/>
            <a:ext cx="12192000" cy="2387600"/>
          </a:xfrm>
        </p:spPr>
        <p:txBody>
          <a:bodyPr>
            <a:normAutofit/>
          </a:bodyPr>
          <a:lstStyle/>
          <a:p>
            <a:r>
              <a:rPr lang="pl-PL" sz="3600" dirty="0">
                <a:latin typeface="Constantia" panose="02030602050306030303" pitchFamily="18" charset="0"/>
              </a:rPr>
              <a:t>Akademia kompetencji kulturowych </a:t>
            </a:r>
            <a:br>
              <a:rPr lang="pl-PL" sz="3600" dirty="0">
                <a:latin typeface="Constantia" panose="02030602050306030303" pitchFamily="18" charset="0"/>
              </a:rPr>
            </a:br>
            <a:r>
              <a:rPr lang="pl-PL" sz="3600" dirty="0">
                <a:latin typeface="Constantia" panose="02030602050306030303" pitchFamily="18" charset="0"/>
              </a:rPr>
              <a:t>mieszkańców województwa podlaskiego</a:t>
            </a:r>
            <a:br>
              <a:rPr lang="pl-PL" sz="1800" dirty="0">
                <a:latin typeface="Constantia" panose="02030602050306030303" pitchFamily="18" charset="0"/>
              </a:rPr>
            </a:br>
            <a:br>
              <a:rPr lang="pl-PL" sz="1800" dirty="0">
                <a:latin typeface="Constantia" panose="02030602050306030303" pitchFamily="18" charset="0"/>
              </a:rPr>
            </a:br>
            <a:r>
              <a:rPr lang="pl-PL" sz="1800" dirty="0">
                <a:latin typeface="Constantia" panose="02030602050306030303" pitchFamily="18" charset="0"/>
              </a:rPr>
              <a:t>projekt zrealizowany w ramach programu </a:t>
            </a:r>
            <a:br>
              <a:rPr lang="pl-PL" sz="1800" dirty="0">
                <a:latin typeface="Constantia" panose="02030602050306030303" pitchFamily="18" charset="0"/>
              </a:rPr>
            </a:br>
            <a:r>
              <a:rPr lang="pl-PL" sz="1800" dirty="0">
                <a:latin typeface="Constantia" panose="02030602050306030303" pitchFamily="18" charset="0"/>
              </a:rPr>
              <a:t>Ministra Edukacji i Nauki „Nauka dla Społeczeństwa” w latach 2022-2024</a:t>
            </a:r>
            <a:br>
              <a:rPr lang="pl-PL" dirty="0">
                <a:latin typeface="Constantia" panose="02030602050306030303" pitchFamily="18" charset="0"/>
              </a:rPr>
            </a:br>
            <a:endParaRPr lang="pl-PL" sz="3600" dirty="0">
              <a:latin typeface="Constantia" panose="02030602050306030303" pitchFamily="18" charset="0"/>
            </a:endParaRPr>
          </a:p>
        </p:txBody>
      </p:sp>
      <p:pic>
        <p:nvPicPr>
          <p:cNvPr id="3" name="Obraz 2">
            <a:extLst>
              <a:ext uri="{FF2B5EF4-FFF2-40B4-BE49-F238E27FC236}">
                <a16:creationId xmlns:a16="http://schemas.microsoft.com/office/drawing/2014/main" id="{D1CFB405-862B-9FEA-31B6-A229FD9C3F2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7932" y="5689097"/>
            <a:ext cx="1383601" cy="948728"/>
          </a:xfrm>
          <a:prstGeom prst="rect">
            <a:avLst/>
          </a:prstGeom>
        </p:spPr>
      </p:pic>
      <p:pic>
        <p:nvPicPr>
          <p:cNvPr id="4" name="Obraz 3">
            <a:extLst>
              <a:ext uri="{FF2B5EF4-FFF2-40B4-BE49-F238E27FC236}">
                <a16:creationId xmlns:a16="http://schemas.microsoft.com/office/drawing/2014/main" id="{9EDC128B-2A51-B0D7-B4B2-40CC9BE759EC}"/>
              </a:ext>
            </a:extLst>
          </p:cNvPr>
          <p:cNvPicPr>
            <a:picLocks noChangeAspect="1"/>
          </p:cNvPicPr>
          <p:nvPr/>
        </p:nvPicPr>
        <p:blipFill>
          <a:blip r:embed="rId8"/>
          <a:srcRect t="9842" b="5268"/>
          <a:stretch/>
        </p:blipFill>
        <p:spPr>
          <a:xfrm>
            <a:off x="10151880" y="5601218"/>
            <a:ext cx="1642188" cy="1124486"/>
          </a:xfrm>
          <a:prstGeom prst="rect">
            <a:avLst/>
          </a:prstGeom>
        </p:spPr>
      </p:pic>
    </p:spTree>
    <p:extLst>
      <p:ext uri="{BB962C8B-B14F-4D97-AF65-F5344CB8AC3E}">
        <p14:creationId xmlns:p14="http://schemas.microsoft.com/office/powerpoint/2010/main" val="2648600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repeatCount="4000" fill="hold" nodeType="clickEffect">
                                  <p:stCondLst>
                                    <p:cond delay="0"/>
                                  </p:stCondLst>
                                  <p:childTnLst>
                                    <p:animEffect transition="out" filter="fade">
                                      <p:cBhvr>
                                        <p:cTn id="6" dur="3000" tmFilter="0, 0; .2, .5; .8, .5; 1, 0"/>
                                        <p:tgtEl>
                                          <p:spTgt spid="9"/>
                                        </p:tgtEl>
                                      </p:cBhvr>
                                    </p:animEffect>
                                    <p:animScale>
                                      <p:cBhvr>
                                        <p:cTn id="7" dur="1500" autoRev="1" fill="hold"/>
                                        <p:tgtEl>
                                          <p:spTgt spid="9"/>
                                        </p:tgtEl>
                                      </p:cBhvr>
                                      <p:by x="105000" y="105000"/>
                                    </p:animScale>
                                  </p:childTnLst>
                                </p:cTn>
                              </p:par>
                              <p:par>
                                <p:cTn id="8" presetID="32" presetClass="emph" presetSubtype="0" repeatCount="2000" fill="hold" nodeType="withEffect">
                                  <p:stCondLst>
                                    <p:cond delay="0"/>
                                  </p:stCondLst>
                                  <p:childTnLst>
                                    <p:animRot by="120000">
                                      <p:cBhvr>
                                        <p:cTn id="9" dur="200" fill="hold">
                                          <p:stCondLst>
                                            <p:cond delay="0"/>
                                          </p:stCondLst>
                                        </p:cTn>
                                        <p:tgtEl>
                                          <p:spTgt spid="11"/>
                                        </p:tgtEl>
                                        <p:attrNameLst>
                                          <p:attrName>r</p:attrName>
                                        </p:attrNameLst>
                                      </p:cBhvr>
                                    </p:animRot>
                                    <p:animRot by="-240000">
                                      <p:cBhvr>
                                        <p:cTn id="10" dur="400" fill="hold">
                                          <p:stCondLst>
                                            <p:cond delay="400"/>
                                          </p:stCondLst>
                                        </p:cTn>
                                        <p:tgtEl>
                                          <p:spTgt spid="11"/>
                                        </p:tgtEl>
                                        <p:attrNameLst>
                                          <p:attrName>r</p:attrName>
                                        </p:attrNameLst>
                                      </p:cBhvr>
                                    </p:animRot>
                                    <p:animRot by="240000">
                                      <p:cBhvr>
                                        <p:cTn id="11" dur="400" fill="hold">
                                          <p:stCondLst>
                                            <p:cond delay="800"/>
                                          </p:stCondLst>
                                        </p:cTn>
                                        <p:tgtEl>
                                          <p:spTgt spid="11"/>
                                        </p:tgtEl>
                                        <p:attrNameLst>
                                          <p:attrName>r</p:attrName>
                                        </p:attrNameLst>
                                      </p:cBhvr>
                                    </p:animRot>
                                    <p:animRot by="-240000">
                                      <p:cBhvr>
                                        <p:cTn id="12" dur="400" fill="hold">
                                          <p:stCondLst>
                                            <p:cond delay="1200"/>
                                          </p:stCondLst>
                                        </p:cTn>
                                        <p:tgtEl>
                                          <p:spTgt spid="11"/>
                                        </p:tgtEl>
                                        <p:attrNameLst>
                                          <p:attrName>r</p:attrName>
                                        </p:attrNameLst>
                                      </p:cBhvr>
                                    </p:animRot>
                                    <p:animRot by="120000">
                                      <p:cBhvr>
                                        <p:cTn id="13" dur="400" fill="hold">
                                          <p:stCondLst>
                                            <p:cond delay="1600"/>
                                          </p:stCondLst>
                                        </p:cTn>
                                        <p:tgtEl>
                                          <p:spTgt spid="11"/>
                                        </p:tgtEl>
                                        <p:attrNameLst>
                                          <p:attrName>r</p:attrName>
                                        </p:attrNameLst>
                                      </p:cBhvr>
                                    </p:animRot>
                                  </p:childTnLst>
                                </p:cTn>
                              </p:par>
                              <p:par>
                                <p:cTn id="14" presetID="8" presetClass="emph" presetSubtype="0" fill="hold" nodeType="withEffect">
                                  <p:stCondLst>
                                    <p:cond delay="0"/>
                                  </p:stCondLst>
                                  <p:childTnLst>
                                    <p:animRot by="5400000">
                                      <p:cBhvr>
                                        <p:cTn id="15" dur="3000" fill="hold"/>
                                        <p:tgtEl>
                                          <p:spTgt spid="13"/>
                                        </p:tgtEl>
                                        <p:attrNameLst>
                                          <p:attrName>r</p:attrName>
                                        </p:attrNameLst>
                                      </p:cBhvr>
                                    </p:animRot>
                                  </p:childTnLst>
                                </p:cTn>
                              </p:par>
                              <p:par>
                                <p:cTn id="16" presetID="42" presetClass="entr" presetSubtype="0"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1000"/>
                                        <p:tgtEl>
                                          <p:spTgt spid="2"/>
                                        </p:tgtEl>
                                      </p:cBhvr>
                                    </p:animEffect>
                                    <p:anim calcmode="lin" valueType="num">
                                      <p:cBhvr>
                                        <p:cTn id="19" dur="1000" fill="hold"/>
                                        <p:tgtEl>
                                          <p:spTgt spid="2"/>
                                        </p:tgtEl>
                                        <p:attrNameLst>
                                          <p:attrName>ppt_x</p:attrName>
                                        </p:attrNameLst>
                                      </p:cBhvr>
                                      <p:tavLst>
                                        <p:tav tm="0">
                                          <p:val>
                                            <p:strVal val="#ppt_x"/>
                                          </p:val>
                                        </p:tav>
                                        <p:tav tm="100000">
                                          <p:val>
                                            <p:strVal val="#ppt_x"/>
                                          </p:val>
                                        </p:tav>
                                      </p:tavLst>
                                    </p:anim>
                                    <p:anim calcmode="lin" valueType="num">
                                      <p:cBhvr>
                                        <p:cTn id="2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Obraz 8">
            <a:extLst>
              <a:ext uri="{FF2B5EF4-FFF2-40B4-BE49-F238E27FC236}">
                <a16:creationId xmlns:a16="http://schemas.microsoft.com/office/drawing/2014/main" id="{40F559FA-CA54-5A24-12B7-3FB46958CF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2036" y="857079"/>
            <a:ext cx="1085021" cy="743993"/>
          </a:xfrm>
          <a:prstGeom prst="rect">
            <a:avLst/>
          </a:prstGeom>
        </p:spPr>
      </p:pic>
      <p:sp>
        <p:nvSpPr>
          <p:cNvPr id="7" name="pole tekstowe 6">
            <a:extLst>
              <a:ext uri="{FF2B5EF4-FFF2-40B4-BE49-F238E27FC236}">
                <a16:creationId xmlns:a16="http://schemas.microsoft.com/office/drawing/2014/main" id="{07B76A74-E4A8-B186-5499-30B49ABDB3D6}"/>
              </a:ext>
            </a:extLst>
          </p:cNvPr>
          <p:cNvSpPr txBox="1"/>
          <p:nvPr/>
        </p:nvSpPr>
        <p:spPr>
          <a:xfrm>
            <a:off x="412036" y="857079"/>
            <a:ext cx="11366021" cy="1292662"/>
          </a:xfrm>
          <a:prstGeom prst="rect">
            <a:avLst/>
          </a:prstGeom>
          <a:noFill/>
        </p:spPr>
        <p:txBody>
          <a:bodyPr wrap="square">
            <a:spAutoFit/>
          </a:bodyPr>
          <a:lstStyle/>
          <a:p>
            <a:pPr algn="ctr">
              <a:spcAft>
                <a:spcPts val="1200"/>
              </a:spcAft>
            </a:pPr>
            <a:r>
              <a:rPr lang="pl-PL" sz="2800" b="1" kern="100" dirty="0">
                <a:latin typeface="Constantia" panose="02030602050306030303" pitchFamily="18" charset="0"/>
                <a:ea typeface="Calibri" panose="020F0502020204030204" pitchFamily="34" charset="0"/>
                <a:cs typeface="Times New Roman" panose="02020603050405020304" pitchFamily="18" charset="0"/>
              </a:rPr>
              <a:t>PARTNERZY</a:t>
            </a:r>
          </a:p>
          <a:p>
            <a:pPr algn="ctr"/>
            <a:r>
              <a:rPr lang="pl-PL" sz="2000" b="1" kern="100" dirty="0">
                <a:latin typeface="Constantia" panose="02030602050306030303" pitchFamily="18" charset="0"/>
                <a:ea typeface="Calibri" panose="020F0502020204030204" pitchFamily="34" charset="0"/>
                <a:cs typeface="Times New Roman" panose="02020603050405020304" pitchFamily="18" charset="0"/>
              </a:rPr>
              <a:t>„AKADEMII KOMPETENCJI KULTUROWYCH </a:t>
            </a:r>
          </a:p>
          <a:p>
            <a:pPr algn="ctr"/>
            <a:r>
              <a:rPr lang="pl-PL" sz="2000" b="1" kern="100" dirty="0">
                <a:latin typeface="Constantia" panose="02030602050306030303" pitchFamily="18" charset="0"/>
                <a:ea typeface="Calibri" panose="020F0502020204030204" pitchFamily="34" charset="0"/>
                <a:cs typeface="Times New Roman" panose="02020603050405020304" pitchFamily="18" charset="0"/>
              </a:rPr>
              <a:t>MIESZKAŃCÓW WOJEWÓDZTWA PODLASKIEGO”</a:t>
            </a:r>
            <a:endParaRPr lang="pl-PL" sz="2000" b="1" dirty="0"/>
          </a:p>
        </p:txBody>
      </p:sp>
      <p:pic>
        <p:nvPicPr>
          <p:cNvPr id="46" name="Obraz 45">
            <a:extLst>
              <a:ext uri="{FF2B5EF4-FFF2-40B4-BE49-F238E27FC236}">
                <a16:creationId xmlns:a16="http://schemas.microsoft.com/office/drawing/2014/main" id="{D09A5C2F-8D0D-D6DC-3035-85308013D38E}"/>
              </a:ext>
            </a:extLst>
          </p:cNvPr>
          <p:cNvPicPr>
            <a:picLocks noChangeAspect="1"/>
          </p:cNvPicPr>
          <p:nvPr/>
        </p:nvPicPr>
        <p:blipFill>
          <a:blip r:embed="rId3"/>
          <a:stretch>
            <a:fillRect/>
          </a:stretch>
        </p:blipFill>
        <p:spPr>
          <a:xfrm>
            <a:off x="7707937" y="8911777"/>
            <a:ext cx="549604" cy="668867"/>
          </a:xfrm>
          <a:prstGeom prst="rect">
            <a:avLst/>
          </a:prstGeom>
        </p:spPr>
      </p:pic>
      <p:sp>
        <p:nvSpPr>
          <p:cNvPr id="50" name="pole tekstowe 49">
            <a:extLst>
              <a:ext uri="{FF2B5EF4-FFF2-40B4-BE49-F238E27FC236}">
                <a16:creationId xmlns:a16="http://schemas.microsoft.com/office/drawing/2014/main" id="{9860531A-B96E-ABE1-4C08-731EBE0A00DA}"/>
              </a:ext>
            </a:extLst>
          </p:cNvPr>
          <p:cNvSpPr txBox="1"/>
          <p:nvPr/>
        </p:nvSpPr>
        <p:spPr>
          <a:xfrm>
            <a:off x="656069" y="2981988"/>
            <a:ext cx="5363613" cy="2708434"/>
          </a:xfrm>
          <a:prstGeom prst="rect">
            <a:avLst/>
          </a:prstGeom>
          <a:noFill/>
        </p:spPr>
        <p:txBody>
          <a:bodyPr wrap="square" rtlCol="0">
            <a:spAutoFit/>
          </a:bodyPr>
          <a:lstStyle/>
          <a:p>
            <a:pPr>
              <a:spcAft>
                <a:spcPts val="1200"/>
              </a:spcAft>
            </a:pPr>
            <a:r>
              <a:rPr lang="pl-PL" sz="2000" dirty="0">
                <a:latin typeface="Constantia" panose="02030602050306030303" pitchFamily="18" charset="0"/>
              </a:rPr>
              <a:t>I Liceum Ogólnokształcące </a:t>
            </a:r>
            <a:br>
              <a:rPr lang="pl-PL" sz="2000" dirty="0">
                <a:latin typeface="Constantia" panose="02030602050306030303" pitchFamily="18" charset="0"/>
              </a:rPr>
            </a:br>
            <a:r>
              <a:rPr lang="pl-PL" sz="2000" dirty="0">
                <a:latin typeface="Constantia" panose="02030602050306030303" pitchFamily="18" charset="0"/>
              </a:rPr>
              <a:t>im. Mikołaja Kopernika w Grajewie</a:t>
            </a:r>
          </a:p>
          <a:p>
            <a:pPr>
              <a:spcAft>
                <a:spcPts val="1200"/>
              </a:spcAft>
            </a:pPr>
            <a:r>
              <a:rPr lang="pl-PL" sz="2000" dirty="0">
                <a:latin typeface="Constantia" panose="02030602050306030303" pitchFamily="18" charset="0"/>
              </a:rPr>
              <a:t>Gminny Ośrodek Kultury, Sportu i Turystyki </a:t>
            </a:r>
            <a:br>
              <a:rPr lang="pl-PL" sz="2000" dirty="0">
                <a:latin typeface="Constantia" panose="02030602050306030303" pitchFamily="18" charset="0"/>
              </a:rPr>
            </a:br>
            <a:r>
              <a:rPr lang="pl-PL" sz="2000" dirty="0">
                <a:latin typeface="Constantia" panose="02030602050306030303" pitchFamily="18" charset="0"/>
              </a:rPr>
              <a:t>w Janowie</a:t>
            </a:r>
          </a:p>
          <a:p>
            <a:pPr>
              <a:spcAft>
                <a:spcPts val="1200"/>
              </a:spcAft>
            </a:pPr>
            <a:r>
              <a:rPr lang="pl-PL" sz="2000" dirty="0">
                <a:latin typeface="Constantia" panose="02030602050306030303" pitchFamily="18" charset="0"/>
              </a:rPr>
              <a:t>Liceum Ogólnokształcące </a:t>
            </a:r>
            <a:br>
              <a:rPr lang="pl-PL" sz="2000" dirty="0">
                <a:latin typeface="Constantia" panose="02030602050306030303" pitchFamily="18" charset="0"/>
              </a:rPr>
            </a:br>
            <a:r>
              <a:rPr lang="pl-PL" sz="2000" dirty="0">
                <a:latin typeface="Constantia" panose="02030602050306030303" pitchFamily="18" charset="0"/>
              </a:rPr>
              <a:t>im. Mikołaja Kopernika w Sokółce</a:t>
            </a:r>
          </a:p>
          <a:p>
            <a:pPr>
              <a:spcAft>
                <a:spcPts val="1200"/>
              </a:spcAft>
            </a:pPr>
            <a:r>
              <a:rPr lang="pl-PL" sz="2000" dirty="0">
                <a:latin typeface="Constantia" panose="02030602050306030303" pitchFamily="18" charset="0"/>
              </a:rPr>
              <a:t>Sokólski Ośrodek Kultury</a:t>
            </a:r>
          </a:p>
        </p:txBody>
      </p:sp>
      <p:grpSp>
        <p:nvGrpSpPr>
          <p:cNvPr id="8" name="Grupa 7">
            <a:extLst>
              <a:ext uri="{FF2B5EF4-FFF2-40B4-BE49-F238E27FC236}">
                <a16:creationId xmlns:a16="http://schemas.microsoft.com/office/drawing/2014/main" id="{350120A0-B850-4AA6-E870-1D586AD0EEC5}"/>
              </a:ext>
            </a:extLst>
          </p:cNvPr>
          <p:cNvGrpSpPr/>
          <p:nvPr/>
        </p:nvGrpSpPr>
        <p:grpSpPr>
          <a:xfrm>
            <a:off x="-1905" y="1"/>
            <a:ext cx="12193905" cy="653142"/>
            <a:chOff x="-1905" y="1"/>
            <a:chExt cx="12193905" cy="653142"/>
          </a:xfrm>
        </p:grpSpPr>
        <p:sp>
          <p:nvSpPr>
            <p:cNvPr id="10" name="object 6">
              <a:extLst>
                <a:ext uri="{FF2B5EF4-FFF2-40B4-BE49-F238E27FC236}">
                  <a16:creationId xmlns:a16="http://schemas.microsoft.com/office/drawing/2014/main" id="{8E5CA655-0C31-A56D-0293-5F2B6E01DED1}"/>
                </a:ext>
              </a:extLst>
            </p:cNvPr>
            <p:cNvSpPr/>
            <p:nvPr/>
          </p:nvSpPr>
          <p:spPr>
            <a:xfrm>
              <a:off x="1981" y="1"/>
              <a:ext cx="12189122" cy="170230"/>
            </a:xfrm>
            <a:custGeom>
              <a:avLst/>
              <a:gdLst/>
              <a:ahLst/>
              <a:cxnLst/>
              <a:rect l="l" t="t" r="r" b="b"/>
              <a:pathLst>
                <a:path w="7774305" h="202565">
                  <a:moveTo>
                    <a:pt x="7774025" y="0"/>
                  </a:moveTo>
                  <a:lnTo>
                    <a:pt x="0" y="0"/>
                  </a:lnTo>
                  <a:lnTo>
                    <a:pt x="0" y="202120"/>
                  </a:lnTo>
                  <a:lnTo>
                    <a:pt x="7774025" y="202120"/>
                  </a:lnTo>
                  <a:lnTo>
                    <a:pt x="7774025" y="0"/>
                  </a:lnTo>
                  <a:close/>
                </a:path>
              </a:pathLst>
            </a:custGeom>
            <a:solidFill>
              <a:srgbClr val="ED1B31"/>
            </a:solidFill>
          </p:spPr>
          <p:txBody>
            <a:bodyPr wrap="square" lIns="0" tIns="0" rIns="0" bIns="0" rtlCol="0"/>
            <a:lstStyle/>
            <a:p>
              <a:endParaRPr/>
            </a:p>
          </p:txBody>
        </p:sp>
        <p:sp>
          <p:nvSpPr>
            <p:cNvPr id="11" name="object 7">
              <a:extLst>
                <a:ext uri="{FF2B5EF4-FFF2-40B4-BE49-F238E27FC236}">
                  <a16:creationId xmlns:a16="http://schemas.microsoft.com/office/drawing/2014/main" id="{1093C96B-7E22-8E2A-A97A-E44A7776FA6D}"/>
                </a:ext>
              </a:extLst>
            </p:cNvPr>
            <p:cNvSpPr/>
            <p:nvPr/>
          </p:nvSpPr>
          <p:spPr>
            <a:xfrm>
              <a:off x="1981" y="138305"/>
              <a:ext cx="12189122" cy="110997"/>
            </a:xfrm>
            <a:custGeom>
              <a:avLst/>
              <a:gdLst/>
              <a:ahLst/>
              <a:cxnLst/>
              <a:rect l="l" t="t" r="r" b="b"/>
              <a:pathLst>
                <a:path w="7774305" h="85089">
                  <a:moveTo>
                    <a:pt x="0" y="84797"/>
                  </a:moveTo>
                  <a:lnTo>
                    <a:pt x="7774025" y="84797"/>
                  </a:lnTo>
                  <a:lnTo>
                    <a:pt x="7774025" y="0"/>
                  </a:lnTo>
                  <a:lnTo>
                    <a:pt x="0" y="0"/>
                  </a:lnTo>
                  <a:lnTo>
                    <a:pt x="0" y="84797"/>
                  </a:lnTo>
                  <a:close/>
                </a:path>
              </a:pathLst>
            </a:custGeom>
            <a:solidFill>
              <a:srgbClr val="273B97"/>
            </a:solidFill>
          </p:spPr>
          <p:txBody>
            <a:bodyPr wrap="square" lIns="0" tIns="0" rIns="0" bIns="0" rtlCol="0"/>
            <a:lstStyle/>
            <a:p>
              <a:endParaRPr/>
            </a:p>
          </p:txBody>
        </p:sp>
        <p:sp>
          <p:nvSpPr>
            <p:cNvPr id="12" name="object 8">
              <a:extLst>
                <a:ext uri="{FF2B5EF4-FFF2-40B4-BE49-F238E27FC236}">
                  <a16:creationId xmlns:a16="http://schemas.microsoft.com/office/drawing/2014/main" id="{BF6DE196-0381-A998-BB13-EF28A4967E16}"/>
                </a:ext>
              </a:extLst>
            </p:cNvPr>
            <p:cNvSpPr/>
            <p:nvPr/>
          </p:nvSpPr>
          <p:spPr>
            <a:xfrm>
              <a:off x="1981" y="249302"/>
              <a:ext cx="12189122" cy="137173"/>
            </a:xfrm>
            <a:custGeom>
              <a:avLst/>
              <a:gdLst/>
              <a:ahLst/>
              <a:cxnLst/>
              <a:rect l="l" t="t" r="r" b="b"/>
              <a:pathLst>
                <a:path w="7774305" h="132079">
                  <a:moveTo>
                    <a:pt x="7774025" y="0"/>
                  </a:moveTo>
                  <a:lnTo>
                    <a:pt x="0" y="0"/>
                  </a:lnTo>
                  <a:lnTo>
                    <a:pt x="0" y="131851"/>
                  </a:lnTo>
                  <a:lnTo>
                    <a:pt x="7774025" y="131851"/>
                  </a:lnTo>
                  <a:lnTo>
                    <a:pt x="7774025" y="0"/>
                  </a:lnTo>
                  <a:close/>
                </a:path>
              </a:pathLst>
            </a:custGeom>
            <a:solidFill>
              <a:srgbClr val="007C43"/>
            </a:solidFill>
          </p:spPr>
          <p:txBody>
            <a:bodyPr wrap="square" lIns="0" tIns="0" rIns="0" bIns="0" rtlCol="0"/>
            <a:lstStyle/>
            <a:p>
              <a:endParaRPr dirty="0"/>
            </a:p>
          </p:txBody>
        </p:sp>
        <p:sp>
          <p:nvSpPr>
            <p:cNvPr id="13" name="object 4">
              <a:extLst>
                <a:ext uri="{FF2B5EF4-FFF2-40B4-BE49-F238E27FC236}">
                  <a16:creationId xmlns:a16="http://schemas.microsoft.com/office/drawing/2014/main" id="{9CC10729-373B-E2DF-E3EA-1AA785DD87B8}"/>
                </a:ext>
              </a:extLst>
            </p:cNvPr>
            <p:cNvSpPr/>
            <p:nvPr/>
          </p:nvSpPr>
          <p:spPr>
            <a:xfrm>
              <a:off x="-1905" y="367323"/>
              <a:ext cx="12193905" cy="285820"/>
            </a:xfrm>
            <a:custGeom>
              <a:avLst/>
              <a:gdLst/>
              <a:ahLst/>
              <a:cxnLst/>
              <a:rect l="l" t="t" r="r" b="b"/>
              <a:pathLst>
                <a:path w="7774305" h="576580">
                  <a:moveTo>
                    <a:pt x="0" y="576173"/>
                  </a:moveTo>
                  <a:lnTo>
                    <a:pt x="7774025" y="576173"/>
                  </a:lnTo>
                  <a:lnTo>
                    <a:pt x="7774025" y="0"/>
                  </a:lnTo>
                  <a:lnTo>
                    <a:pt x="0" y="0"/>
                  </a:lnTo>
                  <a:lnTo>
                    <a:pt x="0" y="576173"/>
                  </a:lnTo>
                  <a:close/>
                </a:path>
              </a:pathLst>
            </a:custGeom>
            <a:solidFill>
              <a:srgbClr val="D81665"/>
            </a:solidFill>
          </p:spPr>
          <p:txBody>
            <a:bodyPr wrap="square" lIns="0" tIns="0" rIns="0" bIns="0" rtlCol="0"/>
            <a:lstStyle/>
            <a:p>
              <a:endParaRPr dirty="0"/>
            </a:p>
          </p:txBody>
        </p:sp>
      </p:grpSp>
      <p:pic>
        <p:nvPicPr>
          <p:cNvPr id="4098" name="Picture 2" descr="Zespół Szkół Nr 1 w Grajewie">
            <a:extLst>
              <a:ext uri="{FF2B5EF4-FFF2-40B4-BE49-F238E27FC236}">
                <a16:creationId xmlns:a16="http://schemas.microsoft.com/office/drawing/2014/main" id="{6F28662E-19FC-8D68-9B57-3AFB8F8676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63039" y="3135903"/>
            <a:ext cx="1428750" cy="142875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Brak dostępnego opisu zdjęcia.">
            <a:extLst>
              <a:ext uri="{FF2B5EF4-FFF2-40B4-BE49-F238E27FC236}">
                <a16:creationId xmlns:a16="http://schemas.microsoft.com/office/drawing/2014/main" id="{848D1E2C-4F96-372A-04A7-F1EFAEC1F4E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99094" y="3154953"/>
            <a:ext cx="1428750" cy="142875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Zespół Szkół w Sokółce">
            <a:extLst>
              <a:ext uri="{FF2B5EF4-FFF2-40B4-BE49-F238E27FC236}">
                <a16:creationId xmlns:a16="http://schemas.microsoft.com/office/drawing/2014/main" id="{D4D4A110-9219-3032-C424-DF42C1FC675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71325" y="4868549"/>
            <a:ext cx="4132694" cy="772846"/>
          </a:xfrm>
          <a:prstGeom prst="rect">
            <a:avLst/>
          </a:prstGeom>
          <a:noFill/>
          <a:extLst>
            <a:ext uri="{909E8E84-426E-40DD-AFC4-6F175D3DCCD1}">
              <a14:hiddenFill xmlns:a14="http://schemas.microsoft.com/office/drawing/2010/main">
                <a:solidFill>
                  <a:srgbClr val="FFFFFF"/>
                </a:solidFill>
              </a14:hiddenFill>
            </a:ext>
          </a:extLst>
        </p:spPr>
      </p:pic>
      <p:pic>
        <p:nvPicPr>
          <p:cNvPr id="4110" name="Picture 14" descr="Sokólski Ośrodek Kultury | Sokołka">
            <a:extLst>
              <a:ext uri="{FF2B5EF4-FFF2-40B4-BE49-F238E27FC236}">
                <a16:creationId xmlns:a16="http://schemas.microsoft.com/office/drawing/2014/main" id="{3B6B926D-CAF2-D6B4-C439-38805188A961}"/>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4286" t="19972" r="12705" b="13362"/>
          <a:stretch/>
        </p:blipFill>
        <p:spPr bwMode="auto">
          <a:xfrm>
            <a:off x="8355472" y="3181193"/>
            <a:ext cx="1557732" cy="1428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51529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Obraz 8">
            <a:extLst>
              <a:ext uri="{FF2B5EF4-FFF2-40B4-BE49-F238E27FC236}">
                <a16:creationId xmlns:a16="http://schemas.microsoft.com/office/drawing/2014/main" id="{40F559FA-CA54-5A24-12B7-3FB46958CF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2036" y="857079"/>
            <a:ext cx="1085021" cy="743993"/>
          </a:xfrm>
          <a:prstGeom prst="rect">
            <a:avLst/>
          </a:prstGeom>
        </p:spPr>
      </p:pic>
      <p:sp>
        <p:nvSpPr>
          <p:cNvPr id="7" name="pole tekstowe 6">
            <a:extLst>
              <a:ext uri="{FF2B5EF4-FFF2-40B4-BE49-F238E27FC236}">
                <a16:creationId xmlns:a16="http://schemas.microsoft.com/office/drawing/2014/main" id="{07B76A74-E4A8-B186-5499-30B49ABDB3D6}"/>
              </a:ext>
            </a:extLst>
          </p:cNvPr>
          <p:cNvSpPr txBox="1"/>
          <p:nvPr/>
        </p:nvSpPr>
        <p:spPr>
          <a:xfrm>
            <a:off x="412036" y="857079"/>
            <a:ext cx="11366021" cy="1292662"/>
          </a:xfrm>
          <a:prstGeom prst="rect">
            <a:avLst/>
          </a:prstGeom>
          <a:noFill/>
        </p:spPr>
        <p:txBody>
          <a:bodyPr wrap="square">
            <a:spAutoFit/>
          </a:bodyPr>
          <a:lstStyle/>
          <a:p>
            <a:pPr algn="ctr">
              <a:spcAft>
                <a:spcPts val="1200"/>
              </a:spcAft>
            </a:pPr>
            <a:r>
              <a:rPr lang="pl-PL" sz="2800" b="1" kern="100" dirty="0">
                <a:latin typeface="Constantia" panose="02030602050306030303" pitchFamily="18" charset="0"/>
                <a:ea typeface="Calibri" panose="020F0502020204030204" pitchFamily="34" charset="0"/>
                <a:cs typeface="Times New Roman" panose="02020603050405020304" pitchFamily="18" charset="0"/>
              </a:rPr>
              <a:t>PARTNERZY</a:t>
            </a:r>
          </a:p>
          <a:p>
            <a:pPr algn="ctr"/>
            <a:r>
              <a:rPr lang="pl-PL" sz="2000" b="1" kern="100" dirty="0">
                <a:latin typeface="Constantia" panose="02030602050306030303" pitchFamily="18" charset="0"/>
                <a:ea typeface="Calibri" panose="020F0502020204030204" pitchFamily="34" charset="0"/>
                <a:cs typeface="Times New Roman" panose="02020603050405020304" pitchFamily="18" charset="0"/>
              </a:rPr>
              <a:t>„AKADEMII KOMPETENCJI KULTUROWYCH </a:t>
            </a:r>
          </a:p>
          <a:p>
            <a:pPr algn="ctr"/>
            <a:r>
              <a:rPr lang="pl-PL" sz="2000" b="1" kern="100" dirty="0">
                <a:latin typeface="Constantia" panose="02030602050306030303" pitchFamily="18" charset="0"/>
                <a:ea typeface="Calibri" panose="020F0502020204030204" pitchFamily="34" charset="0"/>
                <a:cs typeface="Times New Roman" panose="02020603050405020304" pitchFamily="18" charset="0"/>
              </a:rPr>
              <a:t>MIESZKAŃCÓW WOJEWÓDZTWA PODLASKIEGO”</a:t>
            </a:r>
            <a:endParaRPr lang="pl-PL" sz="2000" b="1" dirty="0"/>
          </a:p>
        </p:txBody>
      </p:sp>
      <p:sp>
        <p:nvSpPr>
          <p:cNvPr id="50" name="pole tekstowe 49">
            <a:extLst>
              <a:ext uri="{FF2B5EF4-FFF2-40B4-BE49-F238E27FC236}">
                <a16:creationId xmlns:a16="http://schemas.microsoft.com/office/drawing/2014/main" id="{9860531A-B96E-ABE1-4C08-731EBE0A00DA}"/>
              </a:ext>
            </a:extLst>
          </p:cNvPr>
          <p:cNvSpPr txBox="1"/>
          <p:nvPr/>
        </p:nvSpPr>
        <p:spPr>
          <a:xfrm>
            <a:off x="656069" y="2981988"/>
            <a:ext cx="5363613" cy="3016210"/>
          </a:xfrm>
          <a:prstGeom prst="rect">
            <a:avLst/>
          </a:prstGeom>
          <a:noFill/>
        </p:spPr>
        <p:txBody>
          <a:bodyPr wrap="square" rtlCol="0">
            <a:spAutoFit/>
          </a:bodyPr>
          <a:lstStyle/>
          <a:p>
            <a:pPr>
              <a:spcAft>
                <a:spcPts val="1200"/>
              </a:spcAft>
            </a:pPr>
            <a:r>
              <a:rPr lang="pl-PL" sz="2000" dirty="0">
                <a:latin typeface="Constantia" panose="02030602050306030303" pitchFamily="18" charset="0"/>
              </a:rPr>
              <a:t>I Liceum Ogólnokształcące im. Tadeusza Kościuszki w Bielsku Podlaskim</a:t>
            </a:r>
          </a:p>
          <a:p>
            <a:pPr>
              <a:spcAft>
                <a:spcPts val="1200"/>
              </a:spcAft>
            </a:pPr>
            <a:r>
              <a:rPr lang="pl-PL" sz="2000" dirty="0">
                <a:latin typeface="Constantia" panose="02030602050306030303" pitchFamily="18" charset="0"/>
              </a:rPr>
              <a:t>III Liceum Ogólnokształcące im. Żołnierzy Obwodu Łomżyńskiego AK w Łomży</a:t>
            </a:r>
          </a:p>
          <a:p>
            <a:pPr>
              <a:spcAft>
                <a:spcPts val="1200"/>
              </a:spcAft>
            </a:pPr>
            <a:r>
              <a:rPr lang="pl-PL" sz="2000" dirty="0">
                <a:latin typeface="Constantia" panose="02030602050306030303" pitchFamily="18" charset="0"/>
              </a:rPr>
              <a:t>Gminny Ośrodek Kultury Sportu i Turystyki w Suchowoli</a:t>
            </a:r>
          </a:p>
          <a:p>
            <a:pPr>
              <a:spcAft>
                <a:spcPts val="1200"/>
              </a:spcAft>
            </a:pPr>
            <a:r>
              <a:rPr lang="pl-PL" sz="2000" dirty="0">
                <a:latin typeface="Constantia" panose="02030602050306030303" pitchFamily="18" charset="0"/>
              </a:rPr>
              <a:t>Liceum Ogólnokształcące im. Króla Kazimierza Jagiellończyka w Wysokiem Mazowieckiem</a:t>
            </a:r>
          </a:p>
        </p:txBody>
      </p:sp>
      <p:grpSp>
        <p:nvGrpSpPr>
          <p:cNvPr id="8" name="Grupa 7">
            <a:extLst>
              <a:ext uri="{FF2B5EF4-FFF2-40B4-BE49-F238E27FC236}">
                <a16:creationId xmlns:a16="http://schemas.microsoft.com/office/drawing/2014/main" id="{350120A0-B850-4AA6-E870-1D586AD0EEC5}"/>
              </a:ext>
            </a:extLst>
          </p:cNvPr>
          <p:cNvGrpSpPr/>
          <p:nvPr/>
        </p:nvGrpSpPr>
        <p:grpSpPr>
          <a:xfrm>
            <a:off x="-1905" y="1"/>
            <a:ext cx="12193905" cy="653142"/>
            <a:chOff x="-1905" y="1"/>
            <a:chExt cx="12193905" cy="653142"/>
          </a:xfrm>
        </p:grpSpPr>
        <p:sp>
          <p:nvSpPr>
            <p:cNvPr id="10" name="object 6">
              <a:extLst>
                <a:ext uri="{FF2B5EF4-FFF2-40B4-BE49-F238E27FC236}">
                  <a16:creationId xmlns:a16="http://schemas.microsoft.com/office/drawing/2014/main" id="{8E5CA655-0C31-A56D-0293-5F2B6E01DED1}"/>
                </a:ext>
              </a:extLst>
            </p:cNvPr>
            <p:cNvSpPr/>
            <p:nvPr/>
          </p:nvSpPr>
          <p:spPr>
            <a:xfrm>
              <a:off x="1981" y="1"/>
              <a:ext cx="12189122" cy="170230"/>
            </a:xfrm>
            <a:custGeom>
              <a:avLst/>
              <a:gdLst/>
              <a:ahLst/>
              <a:cxnLst/>
              <a:rect l="l" t="t" r="r" b="b"/>
              <a:pathLst>
                <a:path w="7774305" h="202565">
                  <a:moveTo>
                    <a:pt x="7774025" y="0"/>
                  </a:moveTo>
                  <a:lnTo>
                    <a:pt x="0" y="0"/>
                  </a:lnTo>
                  <a:lnTo>
                    <a:pt x="0" y="202120"/>
                  </a:lnTo>
                  <a:lnTo>
                    <a:pt x="7774025" y="202120"/>
                  </a:lnTo>
                  <a:lnTo>
                    <a:pt x="7774025" y="0"/>
                  </a:lnTo>
                  <a:close/>
                </a:path>
              </a:pathLst>
            </a:custGeom>
            <a:solidFill>
              <a:srgbClr val="ED1B31"/>
            </a:solidFill>
          </p:spPr>
          <p:txBody>
            <a:bodyPr wrap="square" lIns="0" tIns="0" rIns="0" bIns="0" rtlCol="0"/>
            <a:lstStyle/>
            <a:p>
              <a:endParaRPr/>
            </a:p>
          </p:txBody>
        </p:sp>
        <p:sp>
          <p:nvSpPr>
            <p:cNvPr id="11" name="object 7">
              <a:extLst>
                <a:ext uri="{FF2B5EF4-FFF2-40B4-BE49-F238E27FC236}">
                  <a16:creationId xmlns:a16="http://schemas.microsoft.com/office/drawing/2014/main" id="{1093C96B-7E22-8E2A-A97A-E44A7776FA6D}"/>
                </a:ext>
              </a:extLst>
            </p:cNvPr>
            <p:cNvSpPr/>
            <p:nvPr/>
          </p:nvSpPr>
          <p:spPr>
            <a:xfrm>
              <a:off x="1981" y="138305"/>
              <a:ext cx="12189122" cy="110997"/>
            </a:xfrm>
            <a:custGeom>
              <a:avLst/>
              <a:gdLst/>
              <a:ahLst/>
              <a:cxnLst/>
              <a:rect l="l" t="t" r="r" b="b"/>
              <a:pathLst>
                <a:path w="7774305" h="85089">
                  <a:moveTo>
                    <a:pt x="0" y="84797"/>
                  </a:moveTo>
                  <a:lnTo>
                    <a:pt x="7774025" y="84797"/>
                  </a:lnTo>
                  <a:lnTo>
                    <a:pt x="7774025" y="0"/>
                  </a:lnTo>
                  <a:lnTo>
                    <a:pt x="0" y="0"/>
                  </a:lnTo>
                  <a:lnTo>
                    <a:pt x="0" y="84797"/>
                  </a:lnTo>
                  <a:close/>
                </a:path>
              </a:pathLst>
            </a:custGeom>
            <a:solidFill>
              <a:srgbClr val="273B97"/>
            </a:solidFill>
          </p:spPr>
          <p:txBody>
            <a:bodyPr wrap="square" lIns="0" tIns="0" rIns="0" bIns="0" rtlCol="0"/>
            <a:lstStyle/>
            <a:p>
              <a:endParaRPr/>
            </a:p>
          </p:txBody>
        </p:sp>
        <p:sp>
          <p:nvSpPr>
            <p:cNvPr id="12" name="object 8">
              <a:extLst>
                <a:ext uri="{FF2B5EF4-FFF2-40B4-BE49-F238E27FC236}">
                  <a16:creationId xmlns:a16="http://schemas.microsoft.com/office/drawing/2014/main" id="{BF6DE196-0381-A998-BB13-EF28A4967E16}"/>
                </a:ext>
              </a:extLst>
            </p:cNvPr>
            <p:cNvSpPr/>
            <p:nvPr/>
          </p:nvSpPr>
          <p:spPr>
            <a:xfrm>
              <a:off x="1981" y="249302"/>
              <a:ext cx="12189122" cy="137173"/>
            </a:xfrm>
            <a:custGeom>
              <a:avLst/>
              <a:gdLst/>
              <a:ahLst/>
              <a:cxnLst/>
              <a:rect l="l" t="t" r="r" b="b"/>
              <a:pathLst>
                <a:path w="7774305" h="132079">
                  <a:moveTo>
                    <a:pt x="7774025" y="0"/>
                  </a:moveTo>
                  <a:lnTo>
                    <a:pt x="0" y="0"/>
                  </a:lnTo>
                  <a:lnTo>
                    <a:pt x="0" y="131851"/>
                  </a:lnTo>
                  <a:lnTo>
                    <a:pt x="7774025" y="131851"/>
                  </a:lnTo>
                  <a:lnTo>
                    <a:pt x="7774025" y="0"/>
                  </a:lnTo>
                  <a:close/>
                </a:path>
              </a:pathLst>
            </a:custGeom>
            <a:solidFill>
              <a:srgbClr val="007C43"/>
            </a:solidFill>
          </p:spPr>
          <p:txBody>
            <a:bodyPr wrap="square" lIns="0" tIns="0" rIns="0" bIns="0" rtlCol="0"/>
            <a:lstStyle/>
            <a:p>
              <a:endParaRPr dirty="0"/>
            </a:p>
          </p:txBody>
        </p:sp>
        <p:sp>
          <p:nvSpPr>
            <p:cNvPr id="13" name="object 4">
              <a:extLst>
                <a:ext uri="{FF2B5EF4-FFF2-40B4-BE49-F238E27FC236}">
                  <a16:creationId xmlns:a16="http://schemas.microsoft.com/office/drawing/2014/main" id="{9CC10729-373B-E2DF-E3EA-1AA785DD87B8}"/>
                </a:ext>
              </a:extLst>
            </p:cNvPr>
            <p:cNvSpPr/>
            <p:nvPr/>
          </p:nvSpPr>
          <p:spPr>
            <a:xfrm>
              <a:off x="-1905" y="367323"/>
              <a:ext cx="12193905" cy="285820"/>
            </a:xfrm>
            <a:custGeom>
              <a:avLst/>
              <a:gdLst/>
              <a:ahLst/>
              <a:cxnLst/>
              <a:rect l="l" t="t" r="r" b="b"/>
              <a:pathLst>
                <a:path w="7774305" h="576580">
                  <a:moveTo>
                    <a:pt x="0" y="576173"/>
                  </a:moveTo>
                  <a:lnTo>
                    <a:pt x="7774025" y="576173"/>
                  </a:lnTo>
                  <a:lnTo>
                    <a:pt x="7774025" y="0"/>
                  </a:lnTo>
                  <a:lnTo>
                    <a:pt x="0" y="0"/>
                  </a:lnTo>
                  <a:lnTo>
                    <a:pt x="0" y="576173"/>
                  </a:lnTo>
                  <a:close/>
                </a:path>
              </a:pathLst>
            </a:custGeom>
            <a:solidFill>
              <a:srgbClr val="D81665"/>
            </a:solidFill>
          </p:spPr>
          <p:txBody>
            <a:bodyPr wrap="square" lIns="0" tIns="0" rIns="0" bIns="0" rtlCol="0"/>
            <a:lstStyle/>
            <a:p>
              <a:endParaRPr dirty="0"/>
            </a:p>
          </p:txBody>
        </p:sp>
      </p:grpSp>
      <p:pic>
        <p:nvPicPr>
          <p:cNvPr id="5124" name="Picture 4" descr="I Liceum Ogólnokształcące im. Tadeusza Kościuszki w Bielsku Podlaskim">
            <a:extLst>
              <a:ext uri="{FF2B5EF4-FFF2-40B4-BE49-F238E27FC236}">
                <a16:creationId xmlns:a16="http://schemas.microsoft.com/office/drawing/2014/main" id="{EF70421E-453E-A6E4-48B1-28B094A70C9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117" t="3883" r="8951" b="7373"/>
          <a:stretch/>
        </p:blipFill>
        <p:spPr bwMode="auto">
          <a:xfrm>
            <a:off x="7289216" y="2735438"/>
            <a:ext cx="1600200" cy="1754655"/>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III Liceum Ogólnokształcące im. Żołnierzy Obwodu Łomżyńskiego AK w Łomży - logo">
            <a:extLst>
              <a:ext uri="{FF2B5EF4-FFF2-40B4-BE49-F238E27FC236}">
                <a16:creationId xmlns:a16="http://schemas.microsoft.com/office/drawing/2014/main" id="{18A1EB68-71FC-0844-5423-5D0A9CFA1A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68007" y="4697313"/>
            <a:ext cx="1442618" cy="1442618"/>
          </a:xfrm>
          <a:prstGeom prst="rect">
            <a:avLst/>
          </a:prstGeom>
          <a:noFill/>
          <a:extLst>
            <a:ext uri="{909E8E84-426E-40DD-AFC4-6F175D3DCCD1}">
              <a14:hiddenFill xmlns:a14="http://schemas.microsoft.com/office/drawing/2010/main">
                <a:solidFill>
                  <a:srgbClr val="FFFFFF"/>
                </a:solidFill>
              </a14:hiddenFill>
            </a:ext>
          </a:extLst>
        </p:spPr>
      </p:pic>
      <p:pic>
        <p:nvPicPr>
          <p:cNvPr id="5132" name="Picture 12" descr="Strona główna - GOKSiT Suchowola">
            <a:extLst>
              <a:ext uri="{FF2B5EF4-FFF2-40B4-BE49-F238E27FC236}">
                <a16:creationId xmlns:a16="http://schemas.microsoft.com/office/drawing/2014/main" id="{0F8F4EAB-0D4F-7C5E-94EC-BF256EB99A7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64947" y="4768179"/>
            <a:ext cx="1238250" cy="1300885"/>
          </a:xfrm>
          <a:prstGeom prst="rect">
            <a:avLst/>
          </a:prstGeom>
          <a:noFill/>
          <a:extLst>
            <a:ext uri="{909E8E84-426E-40DD-AFC4-6F175D3DCCD1}">
              <a14:hiddenFill xmlns:a14="http://schemas.microsoft.com/office/drawing/2010/main">
                <a:solidFill>
                  <a:srgbClr val="FFFFFF"/>
                </a:solidFill>
              </a14:hiddenFill>
            </a:ext>
          </a:extLst>
        </p:spPr>
      </p:pic>
      <p:pic>
        <p:nvPicPr>
          <p:cNvPr id="5134" name="Picture 14" descr="Kontakt – Liceum Ogólnokształcące im. Króla Kazimierza Jagiellończyka w Wysokiem  Mazowieckiem">
            <a:extLst>
              <a:ext uri="{FF2B5EF4-FFF2-40B4-BE49-F238E27FC236}">
                <a16:creationId xmlns:a16="http://schemas.microsoft.com/office/drawing/2014/main" id="{CBA81DB1-4F67-EE92-F543-095FD772360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05507" y="2696100"/>
            <a:ext cx="1754655" cy="17546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93736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Obraz 8">
            <a:extLst>
              <a:ext uri="{FF2B5EF4-FFF2-40B4-BE49-F238E27FC236}">
                <a16:creationId xmlns:a16="http://schemas.microsoft.com/office/drawing/2014/main" id="{40F559FA-CA54-5A24-12B7-3FB46958CF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2036" y="857079"/>
            <a:ext cx="1085021" cy="743993"/>
          </a:xfrm>
          <a:prstGeom prst="rect">
            <a:avLst/>
          </a:prstGeom>
        </p:spPr>
      </p:pic>
      <p:sp>
        <p:nvSpPr>
          <p:cNvPr id="7" name="pole tekstowe 6">
            <a:extLst>
              <a:ext uri="{FF2B5EF4-FFF2-40B4-BE49-F238E27FC236}">
                <a16:creationId xmlns:a16="http://schemas.microsoft.com/office/drawing/2014/main" id="{07B76A74-E4A8-B186-5499-30B49ABDB3D6}"/>
              </a:ext>
            </a:extLst>
          </p:cNvPr>
          <p:cNvSpPr txBox="1"/>
          <p:nvPr/>
        </p:nvSpPr>
        <p:spPr>
          <a:xfrm>
            <a:off x="412036" y="857079"/>
            <a:ext cx="11366021" cy="1292662"/>
          </a:xfrm>
          <a:prstGeom prst="rect">
            <a:avLst/>
          </a:prstGeom>
          <a:noFill/>
        </p:spPr>
        <p:txBody>
          <a:bodyPr wrap="square">
            <a:spAutoFit/>
          </a:bodyPr>
          <a:lstStyle/>
          <a:p>
            <a:pPr algn="ctr">
              <a:spcAft>
                <a:spcPts val="1200"/>
              </a:spcAft>
            </a:pPr>
            <a:r>
              <a:rPr lang="pl-PL" sz="2800" b="1" kern="100" dirty="0">
                <a:latin typeface="Constantia" panose="02030602050306030303" pitchFamily="18" charset="0"/>
                <a:ea typeface="Calibri" panose="020F0502020204030204" pitchFamily="34" charset="0"/>
                <a:cs typeface="Times New Roman" panose="02020603050405020304" pitchFamily="18" charset="0"/>
              </a:rPr>
              <a:t>PARTNERZY</a:t>
            </a:r>
          </a:p>
          <a:p>
            <a:pPr algn="ctr"/>
            <a:r>
              <a:rPr lang="pl-PL" sz="2000" b="1" kern="100" dirty="0">
                <a:latin typeface="Constantia" panose="02030602050306030303" pitchFamily="18" charset="0"/>
                <a:ea typeface="Calibri" panose="020F0502020204030204" pitchFamily="34" charset="0"/>
                <a:cs typeface="Times New Roman" panose="02020603050405020304" pitchFamily="18" charset="0"/>
              </a:rPr>
              <a:t>„AKADEMII KOMPETENCJI KULTUROWYCH </a:t>
            </a:r>
          </a:p>
          <a:p>
            <a:pPr algn="ctr"/>
            <a:r>
              <a:rPr lang="pl-PL" sz="2000" b="1" kern="100" dirty="0">
                <a:latin typeface="Constantia" panose="02030602050306030303" pitchFamily="18" charset="0"/>
                <a:ea typeface="Calibri" panose="020F0502020204030204" pitchFamily="34" charset="0"/>
                <a:cs typeface="Times New Roman" panose="02020603050405020304" pitchFamily="18" charset="0"/>
              </a:rPr>
              <a:t>MIESZKAŃCÓW WOJEWÓDZTWA PODLASKIEGO”</a:t>
            </a:r>
            <a:endParaRPr lang="pl-PL" sz="2000" b="1" dirty="0"/>
          </a:p>
        </p:txBody>
      </p:sp>
      <p:pic>
        <p:nvPicPr>
          <p:cNvPr id="46" name="Obraz 45">
            <a:extLst>
              <a:ext uri="{FF2B5EF4-FFF2-40B4-BE49-F238E27FC236}">
                <a16:creationId xmlns:a16="http://schemas.microsoft.com/office/drawing/2014/main" id="{D09A5C2F-8D0D-D6DC-3035-85308013D38E}"/>
              </a:ext>
            </a:extLst>
          </p:cNvPr>
          <p:cNvPicPr>
            <a:picLocks noChangeAspect="1"/>
          </p:cNvPicPr>
          <p:nvPr/>
        </p:nvPicPr>
        <p:blipFill>
          <a:blip r:embed="rId3"/>
          <a:stretch>
            <a:fillRect/>
          </a:stretch>
        </p:blipFill>
        <p:spPr>
          <a:xfrm>
            <a:off x="7707937" y="8911777"/>
            <a:ext cx="549604" cy="668867"/>
          </a:xfrm>
          <a:prstGeom prst="rect">
            <a:avLst/>
          </a:prstGeom>
        </p:spPr>
      </p:pic>
      <p:sp>
        <p:nvSpPr>
          <p:cNvPr id="50" name="pole tekstowe 49">
            <a:extLst>
              <a:ext uri="{FF2B5EF4-FFF2-40B4-BE49-F238E27FC236}">
                <a16:creationId xmlns:a16="http://schemas.microsoft.com/office/drawing/2014/main" id="{9860531A-B96E-ABE1-4C08-731EBE0A00DA}"/>
              </a:ext>
            </a:extLst>
          </p:cNvPr>
          <p:cNvSpPr txBox="1"/>
          <p:nvPr/>
        </p:nvSpPr>
        <p:spPr>
          <a:xfrm>
            <a:off x="646544" y="3213145"/>
            <a:ext cx="5363613" cy="2246769"/>
          </a:xfrm>
          <a:prstGeom prst="rect">
            <a:avLst/>
          </a:prstGeom>
          <a:noFill/>
        </p:spPr>
        <p:txBody>
          <a:bodyPr wrap="square" rtlCol="0">
            <a:spAutoFit/>
          </a:bodyPr>
          <a:lstStyle/>
          <a:p>
            <a:pPr>
              <a:spcAft>
                <a:spcPts val="1200"/>
              </a:spcAft>
            </a:pPr>
            <a:r>
              <a:rPr lang="pl-PL" sz="2000" dirty="0">
                <a:latin typeface="Constantia" panose="02030602050306030303" pitchFamily="18" charset="0"/>
              </a:rPr>
              <a:t>Gminny Ośrodek Kultury w Boćkach</a:t>
            </a:r>
          </a:p>
          <a:p>
            <a:pPr>
              <a:spcAft>
                <a:spcPts val="1200"/>
              </a:spcAft>
            </a:pPr>
            <a:r>
              <a:rPr lang="pl-PL" sz="2000" dirty="0">
                <a:latin typeface="Constantia" panose="02030602050306030303" pitchFamily="18" charset="0"/>
              </a:rPr>
              <a:t>Liceum Ogólnokształcące Zespołu Szkół Ogólnokształcących i Zawodowych </a:t>
            </a:r>
            <a:br>
              <a:rPr lang="pl-PL" sz="2000" dirty="0">
                <a:latin typeface="Constantia" panose="02030602050306030303" pitchFamily="18" charset="0"/>
              </a:rPr>
            </a:br>
            <a:r>
              <a:rPr lang="pl-PL" sz="2000" dirty="0">
                <a:latin typeface="Constantia" panose="02030602050306030303" pitchFamily="18" charset="0"/>
              </a:rPr>
              <a:t>w Ciechanowcu</a:t>
            </a:r>
          </a:p>
          <a:p>
            <a:pPr>
              <a:spcAft>
                <a:spcPts val="1200"/>
              </a:spcAft>
            </a:pPr>
            <a:r>
              <a:rPr lang="pl-PL" sz="2000" dirty="0">
                <a:latin typeface="Constantia" panose="02030602050306030303" pitchFamily="18" charset="0"/>
              </a:rPr>
              <a:t>Liceum Ogólnokształcące im. Komisji Edukacji Narodowej w Siemiatyczach</a:t>
            </a:r>
          </a:p>
        </p:txBody>
      </p:sp>
      <p:grpSp>
        <p:nvGrpSpPr>
          <p:cNvPr id="8" name="Grupa 7">
            <a:extLst>
              <a:ext uri="{FF2B5EF4-FFF2-40B4-BE49-F238E27FC236}">
                <a16:creationId xmlns:a16="http://schemas.microsoft.com/office/drawing/2014/main" id="{350120A0-B850-4AA6-E870-1D586AD0EEC5}"/>
              </a:ext>
            </a:extLst>
          </p:cNvPr>
          <p:cNvGrpSpPr/>
          <p:nvPr/>
        </p:nvGrpSpPr>
        <p:grpSpPr>
          <a:xfrm>
            <a:off x="-1905" y="1"/>
            <a:ext cx="12193905" cy="653142"/>
            <a:chOff x="-1905" y="1"/>
            <a:chExt cx="12193905" cy="653142"/>
          </a:xfrm>
        </p:grpSpPr>
        <p:sp>
          <p:nvSpPr>
            <p:cNvPr id="10" name="object 6">
              <a:extLst>
                <a:ext uri="{FF2B5EF4-FFF2-40B4-BE49-F238E27FC236}">
                  <a16:creationId xmlns:a16="http://schemas.microsoft.com/office/drawing/2014/main" id="{8E5CA655-0C31-A56D-0293-5F2B6E01DED1}"/>
                </a:ext>
              </a:extLst>
            </p:cNvPr>
            <p:cNvSpPr/>
            <p:nvPr/>
          </p:nvSpPr>
          <p:spPr>
            <a:xfrm>
              <a:off x="1981" y="1"/>
              <a:ext cx="12189122" cy="170230"/>
            </a:xfrm>
            <a:custGeom>
              <a:avLst/>
              <a:gdLst/>
              <a:ahLst/>
              <a:cxnLst/>
              <a:rect l="l" t="t" r="r" b="b"/>
              <a:pathLst>
                <a:path w="7774305" h="202565">
                  <a:moveTo>
                    <a:pt x="7774025" y="0"/>
                  </a:moveTo>
                  <a:lnTo>
                    <a:pt x="0" y="0"/>
                  </a:lnTo>
                  <a:lnTo>
                    <a:pt x="0" y="202120"/>
                  </a:lnTo>
                  <a:lnTo>
                    <a:pt x="7774025" y="202120"/>
                  </a:lnTo>
                  <a:lnTo>
                    <a:pt x="7774025" y="0"/>
                  </a:lnTo>
                  <a:close/>
                </a:path>
              </a:pathLst>
            </a:custGeom>
            <a:solidFill>
              <a:srgbClr val="ED1B31"/>
            </a:solidFill>
          </p:spPr>
          <p:txBody>
            <a:bodyPr wrap="square" lIns="0" tIns="0" rIns="0" bIns="0" rtlCol="0"/>
            <a:lstStyle/>
            <a:p>
              <a:endParaRPr/>
            </a:p>
          </p:txBody>
        </p:sp>
        <p:sp>
          <p:nvSpPr>
            <p:cNvPr id="11" name="object 7">
              <a:extLst>
                <a:ext uri="{FF2B5EF4-FFF2-40B4-BE49-F238E27FC236}">
                  <a16:creationId xmlns:a16="http://schemas.microsoft.com/office/drawing/2014/main" id="{1093C96B-7E22-8E2A-A97A-E44A7776FA6D}"/>
                </a:ext>
              </a:extLst>
            </p:cNvPr>
            <p:cNvSpPr/>
            <p:nvPr/>
          </p:nvSpPr>
          <p:spPr>
            <a:xfrm>
              <a:off x="1981" y="138305"/>
              <a:ext cx="12189122" cy="110997"/>
            </a:xfrm>
            <a:custGeom>
              <a:avLst/>
              <a:gdLst/>
              <a:ahLst/>
              <a:cxnLst/>
              <a:rect l="l" t="t" r="r" b="b"/>
              <a:pathLst>
                <a:path w="7774305" h="85089">
                  <a:moveTo>
                    <a:pt x="0" y="84797"/>
                  </a:moveTo>
                  <a:lnTo>
                    <a:pt x="7774025" y="84797"/>
                  </a:lnTo>
                  <a:lnTo>
                    <a:pt x="7774025" y="0"/>
                  </a:lnTo>
                  <a:lnTo>
                    <a:pt x="0" y="0"/>
                  </a:lnTo>
                  <a:lnTo>
                    <a:pt x="0" y="84797"/>
                  </a:lnTo>
                  <a:close/>
                </a:path>
              </a:pathLst>
            </a:custGeom>
            <a:solidFill>
              <a:srgbClr val="273B97"/>
            </a:solidFill>
          </p:spPr>
          <p:txBody>
            <a:bodyPr wrap="square" lIns="0" tIns="0" rIns="0" bIns="0" rtlCol="0"/>
            <a:lstStyle/>
            <a:p>
              <a:endParaRPr/>
            </a:p>
          </p:txBody>
        </p:sp>
        <p:sp>
          <p:nvSpPr>
            <p:cNvPr id="12" name="object 8">
              <a:extLst>
                <a:ext uri="{FF2B5EF4-FFF2-40B4-BE49-F238E27FC236}">
                  <a16:creationId xmlns:a16="http://schemas.microsoft.com/office/drawing/2014/main" id="{BF6DE196-0381-A998-BB13-EF28A4967E16}"/>
                </a:ext>
              </a:extLst>
            </p:cNvPr>
            <p:cNvSpPr/>
            <p:nvPr/>
          </p:nvSpPr>
          <p:spPr>
            <a:xfrm>
              <a:off x="1981" y="249302"/>
              <a:ext cx="12189122" cy="137173"/>
            </a:xfrm>
            <a:custGeom>
              <a:avLst/>
              <a:gdLst/>
              <a:ahLst/>
              <a:cxnLst/>
              <a:rect l="l" t="t" r="r" b="b"/>
              <a:pathLst>
                <a:path w="7774305" h="132079">
                  <a:moveTo>
                    <a:pt x="7774025" y="0"/>
                  </a:moveTo>
                  <a:lnTo>
                    <a:pt x="0" y="0"/>
                  </a:lnTo>
                  <a:lnTo>
                    <a:pt x="0" y="131851"/>
                  </a:lnTo>
                  <a:lnTo>
                    <a:pt x="7774025" y="131851"/>
                  </a:lnTo>
                  <a:lnTo>
                    <a:pt x="7774025" y="0"/>
                  </a:lnTo>
                  <a:close/>
                </a:path>
              </a:pathLst>
            </a:custGeom>
            <a:solidFill>
              <a:srgbClr val="007C43"/>
            </a:solidFill>
          </p:spPr>
          <p:txBody>
            <a:bodyPr wrap="square" lIns="0" tIns="0" rIns="0" bIns="0" rtlCol="0"/>
            <a:lstStyle/>
            <a:p>
              <a:endParaRPr dirty="0"/>
            </a:p>
          </p:txBody>
        </p:sp>
        <p:sp>
          <p:nvSpPr>
            <p:cNvPr id="13" name="object 4">
              <a:extLst>
                <a:ext uri="{FF2B5EF4-FFF2-40B4-BE49-F238E27FC236}">
                  <a16:creationId xmlns:a16="http://schemas.microsoft.com/office/drawing/2014/main" id="{9CC10729-373B-E2DF-E3EA-1AA785DD87B8}"/>
                </a:ext>
              </a:extLst>
            </p:cNvPr>
            <p:cNvSpPr/>
            <p:nvPr/>
          </p:nvSpPr>
          <p:spPr>
            <a:xfrm>
              <a:off x="-1905" y="367323"/>
              <a:ext cx="12193905" cy="285820"/>
            </a:xfrm>
            <a:custGeom>
              <a:avLst/>
              <a:gdLst/>
              <a:ahLst/>
              <a:cxnLst/>
              <a:rect l="l" t="t" r="r" b="b"/>
              <a:pathLst>
                <a:path w="7774305" h="576580">
                  <a:moveTo>
                    <a:pt x="0" y="576173"/>
                  </a:moveTo>
                  <a:lnTo>
                    <a:pt x="7774025" y="576173"/>
                  </a:lnTo>
                  <a:lnTo>
                    <a:pt x="7774025" y="0"/>
                  </a:lnTo>
                  <a:lnTo>
                    <a:pt x="0" y="0"/>
                  </a:lnTo>
                  <a:lnTo>
                    <a:pt x="0" y="576173"/>
                  </a:lnTo>
                  <a:close/>
                </a:path>
              </a:pathLst>
            </a:custGeom>
            <a:solidFill>
              <a:srgbClr val="D81665"/>
            </a:solidFill>
          </p:spPr>
          <p:txBody>
            <a:bodyPr wrap="square" lIns="0" tIns="0" rIns="0" bIns="0" rtlCol="0"/>
            <a:lstStyle/>
            <a:p>
              <a:endParaRPr dirty="0"/>
            </a:p>
          </p:txBody>
        </p:sp>
      </p:grpSp>
      <p:pic>
        <p:nvPicPr>
          <p:cNvPr id="6146" name="Picture 2" descr="Gminny Ośrodek Kultury w Boćkach | Bocki">
            <a:extLst>
              <a:ext uri="{FF2B5EF4-FFF2-40B4-BE49-F238E27FC236}">
                <a16:creationId xmlns:a16="http://schemas.microsoft.com/office/drawing/2014/main" id="{A1627297-FB79-3405-A958-E6E1DD2BB8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67563" y="4579847"/>
            <a:ext cx="1421074" cy="1421074"/>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Zespół Szkół Ogólnokształcących i Zawodowych w Ciechanowcu">
            <a:extLst>
              <a:ext uri="{FF2B5EF4-FFF2-40B4-BE49-F238E27FC236}">
                <a16:creationId xmlns:a16="http://schemas.microsoft.com/office/drawing/2014/main" id="{022BDD6E-FE37-9DEB-F051-ABEDD469FC2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57541" y="2807133"/>
            <a:ext cx="1500822" cy="1500822"/>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a:extLst>
              <a:ext uri="{FF2B5EF4-FFF2-40B4-BE49-F238E27FC236}">
                <a16:creationId xmlns:a16="http://schemas.microsoft.com/office/drawing/2014/main" id="{ECBB8216-E73B-4F2B-F9A0-4123697CBA7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9274"/>
          <a:stretch/>
        </p:blipFill>
        <p:spPr bwMode="auto">
          <a:xfrm>
            <a:off x="9420225" y="4579847"/>
            <a:ext cx="1719041" cy="14210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55560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6">
            <a:extLst>
              <a:ext uri="{FF2B5EF4-FFF2-40B4-BE49-F238E27FC236}">
                <a16:creationId xmlns:a16="http://schemas.microsoft.com/office/drawing/2014/main" id="{82DE9714-A8A6-5068-4F1D-A46DE142F59F}"/>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7548187" y="3599270"/>
            <a:ext cx="1956738" cy="1956738"/>
          </a:xfrm>
          <a:prstGeom prst="rect">
            <a:avLst/>
          </a:prstGeom>
          <a:noFill/>
          <a:extLst>
            <a:ext uri="{909E8E84-426E-40DD-AFC4-6F175D3DCCD1}">
              <a14:hiddenFill xmlns:a14="http://schemas.microsoft.com/office/drawing/2010/main">
                <a:solidFill>
                  <a:srgbClr val="FFFFFF"/>
                </a:solidFill>
              </a14:hiddenFill>
            </a:ext>
          </a:extLst>
        </p:spPr>
      </p:pic>
      <p:sp>
        <p:nvSpPr>
          <p:cNvPr id="4" name="pole tekstowe 3">
            <a:extLst>
              <a:ext uri="{FF2B5EF4-FFF2-40B4-BE49-F238E27FC236}">
                <a16:creationId xmlns:a16="http://schemas.microsoft.com/office/drawing/2014/main" id="{7873D38F-F561-5F01-5895-35D857539E9E}"/>
              </a:ext>
            </a:extLst>
          </p:cNvPr>
          <p:cNvSpPr txBox="1"/>
          <p:nvPr/>
        </p:nvSpPr>
        <p:spPr>
          <a:xfrm>
            <a:off x="3306311" y="4200612"/>
            <a:ext cx="3943713" cy="754053"/>
          </a:xfrm>
          <a:prstGeom prst="rect">
            <a:avLst/>
          </a:prstGeom>
          <a:noFill/>
        </p:spPr>
        <p:txBody>
          <a:bodyPr wrap="square" rtlCol="0">
            <a:spAutoFit/>
          </a:bodyPr>
          <a:lstStyle/>
          <a:p>
            <a:pPr algn="r">
              <a:spcAft>
                <a:spcPts val="600"/>
              </a:spcAft>
            </a:pPr>
            <a:r>
              <a:rPr lang="pl-PL" sz="2000" b="1" dirty="0">
                <a:latin typeface="Constantia" panose="02030602050306030303" pitchFamily="18" charset="0"/>
              </a:rPr>
              <a:t>dr Joanna Mytnik-Daniluk</a:t>
            </a:r>
          </a:p>
          <a:p>
            <a:pPr algn="r">
              <a:spcAft>
                <a:spcPts val="600"/>
              </a:spcAft>
            </a:pPr>
            <a:r>
              <a:rPr lang="pl-PL" b="1" dirty="0">
                <a:latin typeface="Constantia" panose="02030602050306030303" pitchFamily="18" charset="0"/>
              </a:rPr>
              <a:t>KOORDYNATOR PROJEKTU </a:t>
            </a:r>
          </a:p>
        </p:txBody>
      </p:sp>
      <p:pic>
        <p:nvPicPr>
          <p:cNvPr id="5" name="Picture 2">
            <a:extLst>
              <a:ext uri="{FF2B5EF4-FFF2-40B4-BE49-F238E27FC236}">
                <a16:creationId xmlns:a16="http://schemas.microsoft.com/office/drawing/2014/main" id="{8CB51450-DEA6-CE7E-BA06-B99CC5A1E7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743" y="1363701"/>
            <a:ext cx="1934435" cy="1934435"/>
          </a:xfrm>
          <a:prstGeom prst="rect">
            <a:avLst/>
          </a:prstGeom>
          <a:noFill/>
          <a:extLst>
            <a:ext uri="{909E8E84-426E-40DD-AFC4-6F175D3DCCD1}">
              <a14:hiddenFill xmlns:a14="http://schemas.microsoft.com/office/drawing/2010/main">
                <a:solidFill>
                  <a:srgbClr val="FFFFFF"/>
                </a:solidFill>
              </a14:hiddenFill>
            </a:ext>
          </a:extLst>
        </p:spPr>
      </p:pic>
      <p:sp>
        <p:nvSpPr>
          <p:cNvPr id="6" name="pole tekstowe 5">
            <a:extLst>
              <a:ext uri="{FF2B5EF4-FFF2-40B4-BE49-F238E27FC236}">
                <a16:creationId xmlns:a16="http://schemas.microsoft.com/office/drawing/2014/main" id="{BEB12617-94C5-2ADC-9985-D3265DF53DD7}"/>
              </a:ext>
            </a:extLst>
          </p:cNvPr>
          <p:cNvSpPr txBox="1"/>
          <p:nvPr/>
        </p:nvSpPr>
        <p:spPr>
          <a:xfrm>
            <a:off x="4570836" y="1953891"/>
            <a:ext cx="4673524" cy="754053"/>
          </a:xfrm>
          <a:prstGeom prst="rect">
            <a:avLst/>
          </a:prstGeom>
          <a:noFill/>
        </p:spPr>
        <p:txBody>
          <a:bodyPr wrap="square" rtlCol="0">
            <a:spAutoFit/>
          </a:bodyPr>
          <a:lstStyle/>
          <a:p>
            <a:pPr>
              <a:spcAft>
                <a:spcPts val="600"/>
              </a:spcAft>
            </a:pPr>
            <a:r>
              <a:rPr lang="pl-PL" sz="2000" b="1" dirty="0">
                <a:latin typeface="Constantia" panose="02030602050306030303" pitchFamily="18" charset="0"/>
              </a:rPr>
              <a:t>prof. dr hab. Alicja Kisielewska</a:t>
            </a:r>
          </a:p>
          <a:p>
            <a:pPr>
              <a:spcAft>
                <a:spcPts val="1800"/>
              </a:spcAft>
            </a:pPr>
            <a:r>
              <a:rPr lang="pl-PL" b="1" dirty="0">
                <a:latin typeface="Constantia" panose="02030602050306030303" pitchFamily="18" charset="0"/>
              </a:rPr>
              <a:t>KIEROWNIK PROJEKTU </a:t>
            </a:r>
            <a:endParaRPr lang="pl-PL" sz="1600" b="1" dirty="0">
              <a:latin typeface="Constantia" panose="02030602050306030303" pitchFamily="18" charset="0"/>
            </a:endParaRPr>
          </a:p>
        </p:txBody>
      </p:sp>
      <p:pic>
        <p:nvPicPr>
          <p:cNvPr id="7" name="Obraz 6">
            <a:extLst>
              <a:ext uri="{FF2B5EF4-FFF2-40B4-BE49-F238E27FC236}">
                <a16:creationId xmlns:a16="http://schemas.microsoft.com/office/drawing/2014/main" id="{40E2ABC2-1168-E864-85E8-55B64F97307E}"/>
              </a:ext>
            </a:extLst>
          </p:cNvPr>
          <p:cNvPicPr>
            <a:picLocks noChangeAspect="1"/>
          </p:cNvPicPr>
          <p:nvPr/>
        </p:nvPicPr>
        <p:blipFill>
          <a:blip r:embed="rId5">
            <a:extLst>
              <a:ext uri="{28A0092B-C50C-407E-A947-70E740481C1C}">
                <a14:useLocalDpi xmlns:a14="http://schemas.microsoft.com/office/drawing/2010/main" val="0"/>
              </a:ext>
            </a:extLst>
          </a:blip>
          <a:srcRect l="73064" t="3267" r="4355" b="3614"/>
          <a:stretch/>
        </p:blipFill>
        <p:spPr>
          <a:xfrm>
            <a:off x="9840686" y="0"/>
            <a:ext cx="2351314" cy="6858000"/>
          </a:xfrm>
          <a:prstGeom prst="rect">
            <a:avLst/>
          </a:prstGeom>
        </p:spPr>
      </p:pic>
      <p:pic>
        <p:nvPicPr>
          <p:cNvPr id="8" name="Obraz 7">
            <a:extLst>
              <a:ext uri="{FF2B5EF4-FFF2-40B4-BE49-F238E27FC236}">
                <a16:creationId xmlns:a16="http://schemas.microsoft.com/office/drawing/2014/main" id="{0020C57C-E30D-EC1D-1053-86E4092A4408}"/>
              </a:ext>
            </a:extLst>
          </p:cNvPr>
          <p:cNvPicPr>
            <a:picLocks noChangeAspect="1"/>
          </p:cNvPicPr>
          <p:nvPr/>
        </p:nvPicPr>
        <p:blipFill>
          <a:blip r:embed="rId5">
            <a:extLst>
              <a:ext uri="{28A0092B-C50C-407E-A947-70E740481C1C}">
                <a14:useLocalDpi xmlns:a14="http://schemas.microsoft.com/office/drawing/2010/main" val="0"/>
              </a:ext>
            </a:extLst>
          </a:blip>
          <a:srcRect l="28261" t="3267" r="50144" b="3614"/>
          <a:stretch/>
        </p:blipFill>
        <p:spPr>
          <a:xfrm>
            <a:off x="0" y="0"/>
            <a:ext cx="2248677" cy="6858000"/>
          </a:xfrm>
          <a:prstGeom prst="rect">
            <a:avLst/>
          </a:prstGeom>
        </p:spPr>
      </p:pic>
    </p:spTree>
    <p:extLst>
      <p:ext uri="{BB962C8B-B14F-4D97-AF65-F5344CB8AC3E}">
        <p14:creationId xmlns:p14="http://schemas.microsoft.com/office/powerpoint/2010/main" val="37971993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a:extLst>
              <a:ext uri="{FF2B5EF4-FFF2-40B4-BE49-F238E27FC236}">
                <a16:creationId xmlns:a16="http://schemas.microsoft.com/office/drawing/2014/main" id="{FED18443-82D2-B442-78ED-CF90E6E4D9C7}"/>
              </a:ext>
            </a:extLst>
          </p:cNvPr>
          <p:cNvPicPr>
            <a:picLocks noChangeAspect="1"/>
          </p:cNvPicPr>
          <p:nvPr/>
        </p:nvPicPr>
        <p:blipFill>
          <a:blip r:embed="rId3">
            <a:extLst>
              <a:ext uri="{28A0092B-C50C-407E-A947-70E740481C1C}">
                <a14:useLocalDpi xmlns:a14="http://schemas.microsoft.com/office/drawing/2010/main" val="0"/>
              </a:ext>
            </a:extLst>
          </a:blip>
          <a:srcRect l="73064" t="3267" r="4355" b="3614"/>
          <a:stretch/>
        </p:blipFill>
        <p:spPr>
          <a:xfrm>
            <a:off x="9840686" y="0"/>
            <a:ext cx="2351314" cy="6858000"/>
          </a:xfrm>
          <a:prstGeom prst="rect">
            <a:avLst/>
          </a:prstGeom>
        </p:spPr>
      </p:pic>
      <p:pic>
        <p:nvPicPr>
          <p:cNvPr id="3" name="Obraz 2">
            <a:extLst>
              <a:ext uri="{FF2B5EF4-FFF2-40B4-BE49-F238E27FC236}">
                <a16:creationId xmlns:a16="http://schemas.microsoft.com/office/drawing/2014/main" id="{CBD5A0D4-4B14-6164-3EE1-917E7AE91F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7241" y="5746684"/>
            <a:ext cx="1085021" cy="743993"/>
          </a:xfrm>
          <a:prstGeom prst="rect">
            <a:avLst/>
          </a:prstGeom>
        </p:spPr>
      </p:pic>
      <p:sp>
        <p:nvSpPr>
          <p:cNvPr id="4" name="pole tekstowe 3">
            <a:extLst>
              <a:ext uri="{FF2B5EF4-FFF2-40B4-BE49-F238E27FC236}">
                <a16:creationId xmlns:a16="http://schemas.microsoft.com/office/drawing/2014/main" id="{D66E7424-46A2-EEB7-84B2-D87624AD05EB}"/>
              </a:ext>
            </a:extLst>
          </p:cNvPr>
          <p:cNvSpPr txBox="1"/>
          <p:nvPr/>
        </p:nvSpPr>
        <p:spPr>
          <a:xfrm>
            <a:off x="454077" y="541769"/>
            <a:ext cx="9015743" cy="1292662"/>
          </a:xfrm>
          <a:prstGeom prst="rect">
            <a:avLst/>
          </a:prstGeom>
          <a:noFill/>
        </p:spPr>
        <p:txBody>
          <a:bodyPr wrap="square">
            <a:spAutoFit/>
          </a:bodyPr>
          <a:lstStyle/>
          <a:p>
            <a:pPr algn="ctr">
              <a:spcAft>
                <a:spcPts val="1200"/>
              </a:spcAft>
            </a:pPr>
            <a:r>
              <a:rPr lang="pl-PL" sz="2800" b="1" kern="100" dirty="0">
                <a:latin typeface="Constantia" panose="02030602050306030303" pitchFamily="18" charset="0"/>
                <a:ea typeface="Calibri" panose="020F0502020204030204" pitchFamily="34" charset="0"/>
                <a:cs typeface="Times New Roman" panose="02020603050405020304" pitchFamily="18" charset="0"/>
              </a:rPr>
              <a:t>WYKŁADY I WARSZTATY</a:t>
            </a:r>
          </a:p>
          <a:p>
            <a:pPr algn="ctr"/>
            <a:r>
              <a:rPr lang="pl-PL" sz="2000" b="1" kern="100" dirty="0">
                <a:latin typeface="Constantia" panose="02030602050306030303" pitchFamily="18" charset="0"/>
                <a:ea typeface="Calibri" panose="020F0502020204030204" pitchFamily="34" charset="0"/>
                <a:cs typeface="Times New Roman" panose="02020603050405020304" pitchFamily="18" charset="0"/>
              </a:rPr>
              <a:t>„AKADEMIA KOMPETENCJI KULTUROWYCH </a:t>
            </a:r>
          </a:p>
          <a:p>
            <a:pPr algn="ctr"/>
            <a:r>
              <a:rPr lang="pl-PL" sz="2000" b="1" kern="100" dirty="0">
                <a:latin typeface="Constantia" panose="02030602050306030303" pitchFamily="18" charset="0"/>
                <a:ea typeface="Calibri" panose="020F0502020204030204" pitchFamily="34" charset="0"/>
                <a:cs typeface="Times New Roman" panose="02020603050405020304" pitchFamily="18" charset="0"/>
              </a:rPr>
              <a:t>MIESZKAŃCÓW WOJEWÓDZTWA PODLASKIEGO”</a:t>
            </a:r>
            <a:endParaRPr lang="pl-PL" sz="2000" b="1" dirty="0"/>
          </a:p>
        </p:txBody>
      </p:sp>
      <p:sp>
        <p:nvSpPr>
          <p:cNvPr id="5" name="pole tekstowe 4">
            <a:extLst>
              <a:ext uri="{FF2B5EF4-FFF2-40B4-BE49-F238E27FC236}">
                <a16:creationId xmlns:a16="http://schemas.microsoft.com/office/drawing/2014/main" id="{F92B9CE7-6CEB-91CF-FE0A-B222F9BAA159}"/>
              </a:ext>
            </a:extLst>
          </p:cNvPr>
          <p:cNvSpPr txBox="1"/>
          <p:nvPr/>
        </p:nvSpPr>
        <p:spPr>
          <a:xfrm>
            <a:off x="968017" y="2184726"/>
            <a:ext cx="7987862" cy="3477875"/>
          </a:xfrm>
          <a:prstGeom prst="rect">
            <a:avLst/>
          </a:prstGeom>
          <a:noFill/>
        </p:spPr>
        <p:txBody>
          <a:bodyPr wrap="square" rtlCol="0">
            <a:spAutoFit/>
          </a:bodyPr>
          <a:lstStyle/>
          <a:p>
            <a:pPr algn="ctr">
              <a:spcAft>
                <a:spcPts val="1800"/>
              </a:spcAft>
            </a:pPr>
            <a:r>
              <a:rPr lang="pl-PL" sz="2000" dirty="0">
                <a:latin typeface="TimesNewRomanPSMT_PDF_Subset"/>
              </a:rPr>
              <a:t>EDUKACJA KULTUROWA </a:t>
            </a:r>
            <a:br>
              <a:rPr lang="pl-PL" sz="2000" dirty="0">
                <a:latin typeface="TimesNewRomanPSMT_PDF_Subset"/>
              </a:rPr>
            </a:br>
            <a:r>
              <a:rPr lang="pl-PL" sz="2000" dirty="0">
                <a:latin typeface="TimesNewRomanPSMT_PDF_Subset"/>
              </a:rPr>
              <a:t>DOTYCZYŁA NASTĘPUJĄCYCH </a:t>
            </a:r>
            <a:r>
              <a:rPr lang="pl-PL" sz="2000" b="0" i="0" u="none" strike="noStrike" baseline="0" dirty="0">
                <a:latin typeface="TimesNewRomanPSMT_PDF_Subset"/>
              </a:rPr>
              <a:t>OBSZARÓW:</a:t>
            </a:r>
          </a:p>
          <a:p>
            <a:pPr marL="342900" indent="-342900" algn="ctr">
              <a:spcAft>
                <a:spcPts val="1800"/>
              </a:spcAft>
              <a:buFont typeface="Arial" panose="020B0604020202020204" pitchFamily="34" charset="0"/>
              <a:buChar char="•"/>
            </a:pPr>
            <a:r>
              <a:rPr lang="pl-PL" sz="2000" b="0" i="0" u="none" strike="noStrike" baseline="0" dirty="0">
                <a:latin typeface="TimesNewRomanPSMT_PDF_Subset"/>
              </a:rPr>
              <a:t>edukacji w zakresie kompetencji medialnych i multimedialnych</a:t>
            </a:r>
          </a:p>
          <a:p>
            <a:pPr marL="342900" indent="-342900" algn="ctr">
              <a:spcAft>
                <a:spcPts val="1800"/>
              </a:spcAft>
              <a:buFont typeface="Arial" panose="020B0604020202020204" pitchFamily="34" charset="0"/>
              <a:buChar char="•"/>
            </a:pPr>
            <a:r>
              <a:rPr lang="pl-PL" sz="2000" b="0" i="0" u="none" strike="noStrike" baseline="0" dirty="0">
                <a:latin typeface="TimesNewRomanPSMT_PDF_Subset"/>
              </a:rPr>
              <a:t>edukacji w zakresie znajomości regionalnych tradycji </a:t>
            </a:r>
            <a:br>
              <a:rPr lang="pl-PL" sz="2000" b="0" i="0" u="none" strike="noStrike" baseline="0" dirty="0">
                <a:latin typeface="TimesNewRomanPSMT_PDF_Subset"/>
              </a:rPr>
            </a:br>
            <a:r>
              <a:rPr lang="pl-PL" sz="2000" b="0" i="0" u="none" strike="noStrike" baseline="0" dirty="0">
                <a:latin typeface="TimesNewRomanPSMT_PDF_Subset"/>
              </a:rPr>
              <a:t>związanych z kulturą ludową</a:t>
            </a:r>
          </a:p>
          <a:p>
            <a:pPr marL="342900" indent="-342900" algn="ctr">
              <a:spcAft>
                <a:spcPts val="1800"/>
              </a:spcAft>
              <a:buFont typeface="Arial" panose="020B0604020202020204" pitchFamily="34" charset="0"/>
              <a:buChar char="•"/>
            </a:pPr>
            <a:r>
              <a:rPr lang="pl-PL" sz="2000" b="0" i="0" u="none" strike="noStrike" baseline="0" dirty="0">
                <a:latin typeface="TimesNewRomanPSMT_PDF_Subset"/>
              </a:rPr>
              <a:t>edukacji w zakresie odbioru i rozumienia sztuki</a:t>
            </a:r>
          </a:p>
          <a:p>
            <a:pPr marL="342900" indent="-342900" algn="ctr">
              <a:spcAft>
                <a:spcPts val="1800"/>
              </a:spcAft>
              <a:buFont typeface="Arial" panose="020B0604020202020204" pitchFamily="34" charset="0"/>
              <a:buChar char="•"/>
            </a:pPr>
            <a:r>
              <a:rPr lang="pl-PL" sz="2000" b="0" i="0" u="none" strike="noStrike" baseline="0" dirty="0">
                <a:latin typeface="TimesNewRomanPSMT_PDF_Subset"/>
              </a:rPr>
              <a:t>edukacji ekologicznej możliwej do wykorzystania w gospodarstwach domowych</a:t>
            </a:r>
          </a:p>
        </p:txBody>
      </p:sp>
    </p:spTree>
    <p:extLst>
      <p:ext uri="{BB962C8B-B14F-4D97-AF65-F5344CB8AC3E}">
        <p14:creationId xmlns:p14="http://schemas.microsoft.com/office/powerpoint/2010/main" val="862353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Obraz 8">
            <a:extLst>
              <a:ext uri="{FF2B5EF4-FFF2-40B4-BE49-F238E27FC236}">
                <a16:creationId xmlns:a16="http://schemas.microsoft.com/office/drawing/2014/main" id="{40F559FA-CA54-5A24-12B7-3FB46958CF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511" y="827084"/>
            <a:ext cx="1085021" cy="743993"/>
          </a:xfrm>
          <a:prstGeom prst="rect">
            <a:avLst/>
          </a:prstGeom>
        </p:spPr>
      </p:pic>
      <p:grpSp>
        <p:nvGrpSpPr>
          <p:cNvPr id="7" name="Grupa 6">
            <a:extLst>
              <a:ext uri="{FF2B5EF4-FFF2-40B4-BE49-F238E27FC236}">
                <a16:creationId xmlns:a16="http://schemas.microsoft.com/office/drawing/2014/main" id="{CFA384FD-0153-E445-E53F-588BD5F2D0B6}"/>
              </a:ext>
            </a:extLst>
          </p:cNvPr>
          <p:cNvGrpSpPr/>
          <p:nvPr/>
        </p:nvGrpSpPr>
        <p:grpSpPr>
          <a:xfrm>
            <a:off x="-1905" y="1"/>
            <a:ext cx="12193905" cy="653142"/>
            <a:chOff x="-1905" y="1"/>
            <a:chExt cx="12193905" cy="653142"/>
          </a:xfrm>
        </p:grpSpPr>
        <p:sp>
          <p:nvSpPr>
            <p:cNvPr id="8" name="object 6">
              <a:extLst>
                <a:ext uri="{FF2B5EF4-FFF2-40B4-BE49-F238E27FC236}">
                  <a16:creationId xmlns:a16="http://schemas.microsoft.com/office/drawing/2014/main" id="{F57D3922-F9C0-02D6-3B40-5B377A54FEF4}"/>
                </a:ext>
              </a:extLst>
            </p:cNvPr>
            <p:cNvSpPr/>
            <p:nvPr/>
          </p:nvSpPr>
          <p:spPr>
            <a:xfrm>
              <a:off x="1981" y="1"/>
              <a:ext cx="12189122" cy="170230"/>
            </a:xfrm>
            <a:custGeom>
              <a:avLst/>
              <a:gdLst/>
              <a:ahLst/>
              <a:cxnLst/>
              <a:rect l="l" t="t" r="r" b="b"/>
              <a:pathLst>
                <a:path w="7774305" h="202565">
                  <a:moveTo>
                    <a:pt x="7774025" y="0"/>
                  </a:moveTo>
                  <a:lnTo>
                    <a:pt x="0" y="0"/>
                  </a:lnTo>
                  <a:lnTo>
                    <a:pt x="0" y="202120"/>
                  </a:lnTo>
                  <a:lnTo>
                    <a:pt x="7774025" y="202120"/>
                  </a:lnTo>
                  <a:lnTo>
                    <a:pt x="7774025" y="0"/>
                  </a:lnTo>
                  <a:close/>
                </a:path>
              </a:pathLst>
            </a:custGeom>
            <a:solidFill>
              <a:srgbClr val="ED1B31"/>
            </a:solidFill>
          </p:spPr>
          <p:txBody>
            <a:bodyPr wrap="square" lIns="0" tIns="0" rIns="0" bIns="0" rtlCol="0"/>
            <a:lstStyle/>
            <a:p>
              <a:endParaRPr/>
            </a:p>
          </p:txBody>
        </p:sp>
        <p:sp>
          <p:nvSpPr>
            <p:cNvPr id="10" name="object 7">
              <a:extLst>
                <a:ext uri="{FF2B5EF4-FFF2-40B4-BE49-F238E27FC236}">
                  <a16:creationId xmlns:a16="http://schemas.microsoft.com/office/drawing/2014/main" id="{32696131-F8AA-58A1-E069-98927B54E243}"/>
                </a:ext>
              </a:extLst>
            </p:cNvPr>
            <p:cNvSpPr/>
            <p:nvPr/>
          </p:nvSpPr>
          <p:spPr>
            <a:xfrm>
              <a:off x="1981" y="138305"/>
              <a:ext cx="12189122" cy="110997"/>
            </a:xfrm>
            <a:custGeom>
              <a:avLst/>
              <a:gdLst/>
              <a:ahLst/>
              <a:cxnLst/>
              <a:rect l="l" t="t" r="r" b="b"/>
              <a:pathLst>
                <a:path w="7774305" h="85089">
                  <a:moveTo>
                    <a:pt x="0" y="84797"/>
                  </a:moveTo>
                  <a:lnTo>
                    <a:pt x="7774025" y="84797"/>
                  </a:lnTo>
                  <a:lnTo>
                    <a:pt x="7774025" y="0"/>
                  </a:lnTo>
                  <a:lnTo>
                    <a:pt x="0" y="0"/>
                  </a:lnTo>
                  <a:lnTo>
                    <a:pt x="0" y="84797"/>
                  </a:lnTo>
                  <a:close/>
                </a:path>
              </a:pathLst>
            </a:custGeom>
            <a:solidFill>
              <a:srgbClr val="273B97"/>
            </a:solidFill>
          </p:spPr>
          <p:txBody>
            <a:bodyPr wrap="square" lIns="0" tIns="0" rIns="0" bIns="0" rtlCol="0"/>
            <a:lstStyle/>
            <a:p>
              <a:endParaRPr/>
            </a:p>
          </p:txBody>
        </p:sp>
        <p:sp>
          <p:nvSpPr>
            <p:cNvPr id="11" name="object 8">
              <a:extLst>
                <a:ext uri="{FF2B5EF4-FFF2-40B4-BE49-F238E27FC236}">
                  <a16:creationId xmlns:a16="http://schemas.microsoft.com/office/drawing/2014/main" id="{7634C83D-8EE0-42C8-9228-EF9F7D6DE216}"/>
                </a:ext>
              </a:extLst>
            </p:cNvPr>
            <p:cNvSpPr/>
            <p:nvPr/>
          </p:nvSpPr>
          <p:spPr>
            <a:xfrm>
              <a:off x="1981" y="249302"/>
              <a:ext cx="12189122" cy="137173"/>
            </a:xfrm>
            <a:custGeom>
              <a:avLst/>
              <a:gdLst/>
              <a:ahLst/>
              <a:cxnLst/>
              <a:rect l="l" t="t" r="r" b="b"/>
              <a:pathLst>
                <a:path w="7774305" h="132079">
                  <a:moveTo>
                    <a:pt x="7774025" y="0"/>
                  </a:moveTo>
                  <a:lnTo>
                    <a:pt x="0" y="0"/>
                  </a:lnTo>
                  <a:lnTo>
                    <a:pt x="0" y="131851"/>
                  </a:lnTo>
                  <a:lnTo>
                    <a:pt x="7774025" y="131851"/>
                  </a:lnTo>
                  <a:lnTo>
                    <a:pt x="7774025" y="0"/>
                  </a:lnTo>
                  <a:close/>
                </a:path>
              </a:pathLst>
            </a:custGeom>
            <a:solidFill>
              <a:srgbClr val="007C43"/>
            </a:solidFill>
          </p:spPr>
          <p:txBody>
            <a:bodyPr wrap="square" lIns="0" tIns="0" rIns="0" bIns="0" rtlCol="0"/>
            <a:lstStyle/>
            <a:p>
              <a:endParaRPr dirty="0"/>
            </a:p>
          </p:txBody>
        </p:sp>
        <p:sp>
          <p:nvSpPr>
            <p:cNvPr id="12" name="object 4">
              <a:extLst>
                <a:ext uri="{FF2B5EF4-FFF2-40B4-BE49-F238E27FC236}">
                  <a16:creationId xmlns:a16="http://schemas.microsoft.com/office/drawing/2014/main" id="{444AFA7E-78DF-5807-FDFF-0AB10D45AA3C}"/>
                </a:ext>
              </a:extLst>
            </p:cNvPr>
            <p:cNvSpPr/>
            <p:nvPr/>
          </p:nvSpPr>
          <p:spPr>
            <a:xfrm>
              <a:off x="-1905" y="367323"/>
              <a:ext cx="12193905" cy="285820"/>
            </a:xfrm>
            <a:custGeom>
              <a:avLst/>
              <a:gdLst/>
              <a:ahLst/>
              <a:cxnLst/>
              <a:rect l="l" t="t" r="r" b="b"/>
              <a:pathLst>
                <a:path w="7774305" h="576580">
                  <a:moveTo>
                    <a:pt x="0" y="576173"/>
                  </a:moveTo>
                  <a:lnTo>
                    <a:pt x="7774025" y="576173"/>
                  </a:lnTo>
                  <a:lnTo>
                    <a:pt x="7774025" y="0"/>
                  </a:lnTo>
                  <a:lnTo>
                    <a:pt x="0" y="0"/>
                  </a:lnTo>
                  <a:lnTo>
                    <a:pt x="0" y="576173"/>
                  </a:lnTo>
                  <a:close/>
                </a:path>
              </a:pathLst>
            </a:custGeom>
            <a:solidFill>
              <a:srgbClr val="D81665"/>
            </a:solidFill>
          </p:spPr>
          <p:txBody>
            <a:bodyPr wrap="square" lIns="0" tIns="0" rIns="0" bIns="0" rtlCol="0"/>
            <a:lstStyle/>
            <a:p>
              <a:endParaRPr dirty="0"/>
            </a:p>
          </p:txBody>
        </p:sp>
      </p:grpSp>
      <p:sp>
        <p:nvSpPr>
          <p:cNvPr id="13" name="pole tekstowe 12">
            <a:extLst>
              <a:ext uri="{FF2B5EF4-FFF2-40B4-BE49-F238E27FC236}">
                <a16:creationId xmlns:a16="http://schemas.microsoft.com/office/drawing/2014/main" id="{407B0504-D1D2-AFAD-9634-1BA9748E63DC}"/>
              </a:ext>
            </a:extLst>
          </p:cNvPr>
          <p:cNvSpPr txBox="1"/>
          <p:nvPr/>
        </p:nvSpPr>
        <p:spPr>
          <a:xfrm>
            <a:off x="412036" y="857079"/>
            <a:ext cx="11366021" cy="1292662"/>
          </a:xfrm>
          <a:prstGeom prst="rect">
            <a:avLst/>
          </a:prstGeom>
          <a:noFill/>
        </p:spPr>
        <p:txBody>
          <a:bodyPr wrap="square">
            <a:spAutoFit/>
          </a:bodyPr>
          <a:lstStyle/>
          <a:p>
            <a:pPr algn="ctr">
              <a:spcAft>
                <a:spcPts val="1200"/>
              </a:spcAft>
            </a:pPr>
            <a:r>
              <a:rPr lang="pl-PL" sz="2800" b="1" kern="100" dirty="0">
                <a:latin typeface="Constantia" panose="02030602050306030303" pitchFamily="18" charset="0"/>
                <a:ea typeface="Calibri" panose="020F0502020204030204" pitchFamily="34" charset="0"/>
                <a:cs typeface="Times New Roman" panose="02020603050405020304" pitchFamily="18" charset="0"/>
              </a:rPr>
              <a:t>WYKŁADOWCY</a:t>
            </a:r>
          </a:p>
          <a:p>
            <a:pPr algn="ctr"/>
            <a:r>
              <a:rPr lang="pl-PL" sz="2000" b="1" kern="100" dirty="0">
                <a:latin typeface="Constantia" panose="02030602050306030303" pitchFamily="18" charset="0"/>
                <a:ea typeface="Calibri" panose="020F0502020204030204" pitchFamily="34" charset="0"/>
                <a:cs typeface="Times New Roman" panose="02020603050405020304" pitchFamily="18" charset="0"/>
              </a:rPr>
              <a:t>„AKADEMII KOMPETENCJI KULTUROWYCH </a:t>
            </a:r>
          </a:p>
          <a:p>
            <a:pPr algn="ctr"/>
            <a:r>
              <a:rPr lang="pl-PL" sz="2000" b="1" kern="100" dirty="0">
                <a:latin typeface="Constantia" panose="02030602050306030303" pitchFamily="18" charset="0"/>
                <a:ea typeface="Calibri" panose="020F0502020204030204" pitchFamily="34" charset="0"/>
                <a:cs typeface="Times New Roman" panose="02020603050405020304" pitchFamily="18" charset="0"/>
              </a:rPr>
              <a:t>MIESZKAŃCÓW WOJEWÓDZTWA PODLASKIEGO”</a:t>
            </a:r>
            <a:endParaRPr lang="pl-PL" sz="2000" b="1" dirty="0"/>
          </a:p>
        </p:txBody>
      </p:sp>
      <p:pic>
        <p:nvPicPr>
          <p:cNvPr id="7170" name="Picture 2">
            <a:extLst>
              <a:ext uri="{FF2B5EF4-FFF2-40B4-BE49-F238E27FC236}">
                <a16:creationId xmlns:a16="http://schemas.microsoft.com/office/drawing/2014/main" id="{3373A51A-AF1F-AC8B-DB3D-F94BCA6887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7836" y="2666271"/>
            <a:ext cx="1504949" cy="1504949"/>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a:extLst>
              <a:ext uri="{FF2B5EF4-FFF2-40B4-BE49-F238E27FC236}">
                <a16:creationId xmlns:a16="http://schemas.microsoft.com/office/drawing/2014/main" id="{B60278AD-161E-9A48-FC0E-A213E9773E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35797" y="2666271"/>
            <a:ext cx="1506457" cy="1506457"/>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a:extLst>
              <a:ext uri="{FF2B5EF4-FFF2-40B4-BE49-F238E27FC236}">
                <a16:creationId xmlns:a16="http://schemas.microsoft.com/office/drawing/2014/main" id="{1E27DEE1-F173-A346-19FD-A02467D029A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30530" y="2680122"/>
            <a:ext cx="1504949" cy="1504949"/>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a:extLst>
              <a:ext uri="{FF2B5EF4-FFF2-40B4-BE49-F238E27FC236}">
                <a16:creationId xmlns:a16="http://schemas.microsoft.com/office/drawing/2014/main" id="{7BEEBC23-BF61-9199-D550-69ABC57A65B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51370" y="4641814"/>
            <a:ext cx="1506457" cy="1506457"/>
          </a:xfrm>
          <a:prstGeom prst="rect">
            <a:avLst/>
          </a:prstGeom>
          <a:noFill/>
          <a:extLst>
            <a:ext uri="{909E8E84-426E-40DD-AFC4-6F175D3DCCD1}">
              <a14:hiddenFill xmlns:a14="http://schemas.microsoft.com/office/drawing/2010/main">
                <a:solidFill>
                  <a:srgbClr val="FFFFFF"/>
                </a:solidFill>
              </a14:hiddenFill>
            </a:ext>
          </a:extLst>
        </p:spPr>
      </p:pic>
      <p:pic>
        <p:nvPicPr>
          <p:cNvPr id="7178" name="Picture 10">
            <a:extLst>
              <a:ext uri="{FF2B5EF4-FFF2-40B4-BE49-F238E27FC236}">
                <a16:creationId xmlns:a16="http://schemas.microsoft.com/office/drawing/2014/main" id="{7F311551-1C98-4470-F4A1-0D821921414F}"/>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colorTemperature colorTemp="7200"/>
                    </a14:imgEffect>
                  </a14:imgLayer>
                </a14:imgProps>
              </a:ext>
              <a:ext uri="{28A0092B-C50C-407E-A947-70E740481C1C}">
                <a14:useLocalDpi xmlns:a14="http://schemas.microsoft.com/office/drawing/2010/main" val="0"/>
              </a:ext>
            </a:extLst>
          </a:blip>
          <a:srcRect/>
          <a:stretch>
            <a:fillRect/>
          </a:stretch>
        </p:blipFill>
        <p:spPr bwMode="auto">
          <a:xfrm>
            <a:off x="5342571" y="2667778"/>
            <a:ext cx="1504950" cy="1504950"/>
          </a:xfrm>
          <a:prstGeom prst="rect">
            <a:avLst/>
          </a:prstGeom>
          <a:noFill/>
          <a:extLst>
            <a:ext uri="{909E8E84-426E-40DD-AFC4-6F175D3DCCD1}">
              <a14:hiddenFill xmlns:a14="http://schemas.microsoft.com/office/drawing/2010/main">
                <a:solidFill>
                  <a:srgbClr val="FFFFFF"/>
                </a:solidFill>
              </a14:hiddenFill>
            </a:ext>
          </a:extLst>
        </p:spPr>
      </p:pic>
      <p:pic>
        <p:nvPicPr>
          <p:cNvPr id="7180" name="Picture 12">
            <a:extLst>
              <a:ext uri="{FF2B5EF4-FFF2-40B4-BE49-F238E27FC236}">
                <a16:creationId xmlns:a16="http://schemas.microsoft.com/office/drawing/2014/main" id="{070D9D69-AFB8-8626-A112-6B660E3972A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310847" y="4649792"/>
            <a:ext cx="1506457" cy="1506457"/>
          </a:xfrm>
          <a:prstGeom prst="rect">
            <a:avLst/>
          </a:prstGeom>
          <a:noFill/>
          <a:extLst>
            <a:ext uri="{909E8E84-426E-40DD-AFC4-6F175D3DCCD1}">
              <a14:hiddenFill xmlns:a14="http://schemas.microsoft.com/office/drawing/2010/main">
                <a:solidFill>
                  <a:srgbClr val="FFFFFF"/>
                </a:solidFill>
              </a14:hiddenFill>
            </a:ext>
          </a:extLst>
        </p:spPr>
      </p:pic>
      <p:pic>
        <p:nvPicPr>
          <p:cNvPr id="7182" name="Picture 14">
            <a:extLst>
              <a:ext uri="{FF2B5EF4-FFF2-40B4-BE49-F238E27FC236}">
                <a16:creationId xmlns:a16="http://schemas.microsoft.com/office/drawing/2014/main" id="{1E31F6A5-3702-5600-DCF7-90B53BA7A66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391892" y="4641813"/>
            <a:ext cx="1506458" cy="1506458"/>
          </a:xfrm>
          <a:prstGeom prst="rect">
            <a:avLst/>
          </a:prstGeom>
          <a:noFill/>
          <a:extLst>
            <a:ext uri="{909E8E84-426E-40DD-AFC4-6F175D3DCCD1}">
              <a14:hiddenFill xmlns:a14="http://schemas.microsoft.com/office/drawing/2010/main">
                <a:solidFill>
                  <a:srgbClr val="FFFFFF"/>
                </a:solidFill>
              </a14:hiddenFill>
            </a:ext>
          </a:extLst>
        </p:spPr>
      </p:pic>
      <p:pic>
        <p:nvPicPr>
          <p:cNvPr id="7184" name="Picture 16">
            <a:extLst>
              <a:ext uri="{FF2B5EF4-FFF2-40B4-BE49-F238E27FC236}">
                <a16:creationId xmlns:a16="http://schemas.microsoft.com/office/drawing/2014/main" id="{3E2A7AF7-20AD-7AC1-54E6-9E0363B1BAF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99139" y="4649792"/>
            <a:ext cx="1506457" cy="1506457"/>
          </a:xfrm>
          <a:prstGeom prst="rect">
            <a:avLst/>
          </a:prstGeom>
          <a:noFill/>
          <a:extLst>
            <a:ext uri="{909E8E84-426E-40DD-AFC4-6F175D3DCCD1}">
              <a14:hiddenFill xmlns:a14="http://schemas.microsoft.com/office/drawing/2010/main">
                <a:solidFill>
                  <a:srgbClr val="FFFFFF"/>
                </a:solidFill>
              </a14:hiddenFill>
            </a:ext>
          </a:extLst>
        </p:spPr>
      </p:pic>
      <p:pic>
        <p:nvPicPr>
          <p:cNvPr id="7186" name="Picture 18">
            <a:extLst>
              <a:ext uri="{FF2B5EF4-FFF2-40B4-BE49-F238E27FC236}">
                <a16:creationId xmlns:a16="http://schemas.microsoft.com/office/drawing/2014/main" id="{0084A1AB-8F2F-2B58-1308-68EB732DF680}"/>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371631" y="4641813"/>
            <a:ext cx="1514436" cy="1514436"/>
          </a:xfrm>
          <a:prstGeom prst="rect">
            <a:avLst/>
          </a:prstGeom>
          <a:noFill/>
          <a:extLst>
            <a:ext uri="{909E8E84-426E-40DD-AFC4-6F175D3DCCD1}">
              <a14:hiddenFill xmlns:a14="http://schemas.microsoft.com/office/drawing/2010/main">
                <a:solidFill>
                  <a:srgbClr val="FFFFFF"/>
                </a:solidFill>
              </a14:hiddenFill>
            </a:ext>
          </a:extLst>
        </p:spPr>
      </p:pic>
      <p:pic>
        <p:nvPicPr>
          <p:cNvPr id="7188" name="Picture 20">
            <a:extLst>
              <a:ext uri="{FF2B5EF4-FFF2-40B4-BE49-F238E27FC236}">
                <a16:creationId xmlns:a16="http://schemas.microsoft.com/office/drawing/2014/main" id="{D5D977E2-DC3F-3A8B-D6F7-416C8C015BCE}"/>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351591" y="2666271"/>
            <a:ext cx="1506459" cy="1506459"/>
          </a:xfrm>
          <a:prstGeom prst="rect">
            <a:avLst/>
          </a:prstGeom>
          <a:noFill/>
          <a:extLst>
            <a:ext uri="{909E8E84-426E-40DD-AFC4-6F175D3DCCD1}">
              <a14:hiddenFill xmlns:a14="http://schemas.microsoft.com/office/drawing/2010/main">
                <a:solidFill>
                  <a:srgbClr val="FFFFFF"/>
                </a:solidFill>
              </a14:hiddenFill>
            </a:ext>
          </a:extLst>
        </p:spPr>
      </p:pic>
      <p:pic>
        <p:nvPicPr>
          <p:cNvPr id="7190" name="Picture 22">
            <a:extLst>
              <a:ext uri="{FF2B5EF4-FFF2-40B4-BE49-F238E27FC236}">
                <a16:creationId xmlns:a16="http://schemas.microsoft.com/office/drawing/2014/main" id="{3AC47638-BAE2-00B0-A96E-9849CA2F5320}"/>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331108" y="4641813"/>
            <a:ext cx="1506458" cy="15064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50925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a:extLst>
              <a:ext uri="{FF2B5EF4-FFF2-40B4-BE49-F238E27FC236}">
                <a16:creationId xmlns:a16="http://schemas.microsoft.com/office/drawing/2014/main" id="{A6D0BAE5-DAD2-786B-5526-E37A90743F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44428" y="5239624"/>
            <a:ext cx="1085021" cy="743993"/>
          </a:xfrm>
          <a:prstGeom prst="rect">
            <a:avLst/>
          </a:prstGeom>
        </p:spPr>
      </p:pic>
      <p:grpSp>
        <p:nvGrpSpPr>
          <p:cNvPr id="3" name="Grupa 2">
            <a:extLst>
              <a:ext uri="{FF2B5EF4-FFF2-40B4-BE49-F238E27FC236}">
                <a16:creationId xmlns:a16="http://schemas.microsoft.com/office/drawing/2014/main" id="{7ADA2D5C-2496-A62F-C98F-019F11261932}"/>
              </a:ext>
            </a:extLst>
          </p:cNvPr>
          <p:cNvGrpSpPr/>
          <p:nvPr/>
        </p:nvGrpSpPr>
        <p:grpSpPr>
          <a:xfrm>
            <a:off x="0" y="6204858"/>
            <a:ext cx="12193905" cy="653142"/>
            <a:chOff x="-1905" y="1"/>
            <a:chExt cx="12193905" cy="653142"/>
          </a:xfrm>
        </p:grpSpPr>
        <p:sp>
          <p:nvSpPr>
            <p:cNvPr id="4" name="object 6">
              <a:extLst>
                <a:ext uri="{FF2B5EF4-FFF2-40B4-BE49-F238E27FC236}">
                  <a16:creationId xmlns:a16="http://schemas.microsoft.com/office/drawing/2014/main" id="{F08F21C1-66B1-83D3-364B-416E02DC0669}"/>
                </a:ext>
              </a:extLst>
            </p:cNvPr>
            <p:cNvSpPr/>
            <p:nvPr/>
          </p:nvSpPr>
          <p:spPr>
            <a:xfrm>
              <a:off x="1981" y="1"/>
              <a:ext cx="12189122" cy="170230"/>
            </a:xfrm>
            <a:custGeom>
              <a:avLst/>
              <a:gdLst/>
              <a:ahLst/>
              <a:cxnLst/>
              <a:rect l="l" t="t" r="r" b="b"/>
              <a:pathLst>
                <a:path w="7774305" h="202565">
                  <a:moveTo>
                    <a:pt x="7774025" y="0"/>
                  </a:moveTo>
                  <a:lnTo>
                    <a:pt x="0" y="0"/>
                  </a:lnTo>
                  <a:lnTo>
                    <a:pt x="0" y="202120"/>
                  </a:lnTo>
                  <a:lnTo>
                    <a:pt x="7774025" y="202120"/>
                  </a:lnTo>
                  <a:lnTo>
                    <a:pt x="7774025" y="0"/>
                  </a:lnTo>
                  <a:close/>
                </a:path>
              </a:pathLst>
            </a:custGeom>
            <a:solidFill>
              <a:srgbClr val="ED1B31"/>
            </a:solidFill>
          </p:spPr>
          <p:txBody>
            <a:bodyPr wrap="square" lIns="0" tIns="0" rIns="0" bIns="0" rtlCol="0"/>
            <a:lstStyle/>
            <a:p>
              <a:endParaRPr/>
            </a:p>
          </p:txBody>
        </p:sp>
        <p:sp>
          <p:nvSpPr>
            <p:cNvPr id="5" name="object 7">
              <a:extLst>
                <a:ext uri="{FF2B5EF4-FFF2-40B4-BE49-F238E27FC236}">
                  <a16:creationId xmlns:a16="http://schemas.microsoft.com/office/drawing/2014/main" id="{79614D2D-F9B5-0670-809B-68C1D5948BD2}"/>
                </a:ext>
              </a:extLst>
            </p:cNvPr>
            <p:cNvSpPr/>
            <p:nvPr/>
          </p:nvSpPr>
          <p:spPr>
            <a:xfrm>
              <a:off x="1981" y="138305"/>
              <a:ext cx="12189122" cy="110997"/>
            </a:xfrm>
            <a:custGeom>
              <a:avLst/>
              <a:gdLst/>
              <a:ahLst/>
              <a:cxnLst/>
              <a:rect l="l" t="t" r="r" b="b"/>
              <a:pathLst>
                <a:path w="7774305" h="85089">
                  <a:moveTo>
                    <a:pt x="0" y="84797"/>
                  </a:moveTo>
                  <a:lnTo>
                    <a:pt x="7774025" y="84797"/>
                  </a:lnTo>
                  <a:lnTo>
                    <a:pt x="7774025" y="0"/>
                  </a:lnTo>
                  <a:lnTo>
                    <a:pt x="0" y="0"/>
                  </a:lnTo>
                  <a:lnTo>
                    <a:pt x="0" y="84797"/>
                  </a:lnTo>
                  <a:close/>
                </a:path>
              </a:pathLst>
            </a:custGeom>
            <a:solidFill>
              <a:srgbClr val="273B97"/>
            </a:solidFill>
          </p:spPr>
          <p:txBody>
            <a:bodyPr wrap="square" lIns="0" tIns="0" rIns="0" bIns="0" rtlCol="0"/>
            <a:lstStyle/>
            <a:p>
              <a:endParaRPr/>
            </a:p>
          </p:txBody>
        </p:sp>
        <p:sp>
          <p:nvSpPr>
            <p:cNvPr id="6" name="object 8">
              <a:extLst>
                <a:ext uri="{FF2B5EF4-FFF2-40B4-BE49-F238E27FC236}">
                  <a16:creationId xmlns:a16="http://schemas.microsoft.com/office/drawing/2014/main" id="{4482A808-2E57-0929-9C41-13FFDA0D4DA8}"/>
                </a:ext>
              </a:extLst>
            </p:cNvPr>
            <p:cNvSpPr/>
            <p:nvPr/>
          </p:nvSpPr>
          <p:spPr>
            <a:xfrm>
              <a:off x="1981" y="249302"/>
              <a:ext cx="12189122" cy="137173"/>
            </a:xfrm>
            <a:custGeom>
              <a:avLst/>
              <a:gdLst/>
              <a:ahLst/>
              <a:cxnLst/>
              <a:rect l="l" t="t" r="r" b="b"/>
              <a:pathLst>
                <a:path w="7774305" h="132079">
                  <a:moveTo>
                    <a:pt x="7774025" y="0"/>
                  </a:moveTo>
                  <a:lnTo>
                    <a:pt x="0" y="0"/>
                  </a:lnTo>
                  <a:lnTo>
                    <a:pt x="0" y="131851"/>
                  </a:lnTo>
                  <a:lnTo>
                    <a:pt x="7774025" y="131851"/>
                  </a:lnTo>
                  <a:lnTo>
                    <a:pt x="7774025" y="0"/>
                  </a:lnTo>
                  <a:close/>
                </a:path>
              </a:pathLst>
            </a:custGeom>
            <a:solidFill>
              <a:srgbClr val="007C43"/>
            </a:solidFill>
          </p:spPr>
          <p:txBody>
            <a:bodyPr wrap="square" lIns="0" tIns="0" rIns="0" bIns="0" rtlCol="0"/>
            <a:lstStyle/>
            <a:p>
              <a:endParaRPr dirty="0"/>
            </a:p>
          </p:txBody>
        </p:sp>
        <p:sp>
          <p:nvSpPr>
            <p:cNvPr id="7" name="object 4">
              <a:extLst>
                <a:ext uri="{FF2B5EF4-FFF2-40B4-BE49-F238E27FC236}">
                  <a16:creationId xmlns:a16="http://schemas.microsoft.com/office/drawing/2014/main" id="{E990C81D-4C47-C7E5-D3B6-4F08C7BA49DB}"/>
                </a:ext>
              </a:extLst>
            </p:cNvPr>
            <p:cNvSpPr/>
            <p:nvPr/>
          </p:nvSpPr>
          <p:spPr>
            <a:xfrm>
              <a:off x="-1905" y="367323"/>
              <a:ext cx="12193905" cy="285820"/>
            </a:xfrm>
            <a:custGeom>
              <a:avLst/>
              <a:gdLst/>
              <a:ahLst/>
              <a:cxnLst/>
              <a:rect l="l" t="t" r="r" b="b"/>
              <a:pathLst>
                <a:path w="7774305" h="576580">
                  <a:moveTo>
                    <a:pt x="0" y="576173"/>
                  </a:moveTo>
                  <a:lnTo>
                    <a:pt x="7774025" y="576173"/>
                  </a:lnTo>
                  <a:lnTo>
                    <a:pt x="7774025" y="0"/>
                  </a:lnTo>
                  <a:lnTo>
                    <a:pt x="0" y="0"/>
                  </a:lnTo>
                  <a:lnTo>
                    <a:pt x="0" y="576173"/>
                  </a:lnTo>
                  <a:close/>
                </a:path>
              </a:pathLst>
            </a:custGeom>
            <a:solidFill>
              <a:srgbClr val="D81665"/>
            </a:solidFill>
          </p:spPr>
          <p:txBody>
            <a:bodyPr wrap="square" lIns="0" tIns="0" rIns="0" bIns="0" rtlCol="0"/>
            <a:lstStyle/>
            <a:p>
              <a:endParaRPr dirty="0"/>
            </a:p>
          </p:txBody>
        </p:sp>
      </p:grpSp>
      <p:pic>
        <p:nvPicPr>
          <p:cNvPr id="8" name="Picture 10">
            <a:extLst>
              <a:ext uri="{FF2B5EF4-FFF2-40B4-BE49-F238E27FC236}">
                <a16:creationId xmlns:a16="http://schemas.microsoft.com/office/drawing/2014/main" id="{D467798C-C08D-DCD7-F7C1-4353DE9675A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colorTemperature colorTemp="7200"/>
                    </a14:imgEffect>
                  </a14:imgLayer>
                </a14:imgProps>
              </a:ext>
              <a:ext uri="{28A0092B-C50C-407E-A947-70E740481C1C}">
                <a14:useLocalDpi xmlns:a14="http://schemas.microsoft.com/office/drawing/2010/main" val="0"/>
              </a:ext>
            </a:extLst>
          </a:blip>
          <a:srcRect/>
          <a:stretch>
            <a:fillRect/>
          </a:stretch>
        </p:blipFill>
        <p:spPr bwMode="auto">
          <a:xfrm>
            <a:off x="513035" y="482912"/>
            <a:ext cx="1504950" cy="1504950"/>
          </a:xfrm>
          <a:prstGeom prst="rect">
            <a:avLst/>
          </a:prstGeom>
          <a:noFill/>
          <a:extLst>
            <a:ext uri="{909E8E84-426E-40DD-AFC4-6F175D3DCCD1}">
              <a14:hiddenFill xmlns:a14="http://schemas.microsoft.com/office/drawing/2010/main">
                <a:solidFill>
                  <a:srgbClr val="FFFFFF"/>
                </a:solidFill>
              </a14:hiddenFill>
            </a:ext>
          </a:extLst>
        </p:spPr>
      </p:pic>
      <p:sp>
        <p:nvSpPr>
          <p:cNvPr id="9" name="pole tekstowe 8">
            <a:extLst>
              <a:ext uri="{FF2B5EF4-FFF2-40B4-BE49-F238E27FC236}">
                <a16:creationId xmlns:a16="http://schemas.microsoft.com/office/drawing/2014/main" id="{39C511E3-0C65-3EDC-F164-9CBFDE83961A}"/>
              </a:ext>
            </a:extLst>
          </p:cNvPr>
          <p:cNvSpPr txBox="1"/>
          <p:nvPr/>
        </p:nvSpPr>
        <p:spPr>
          <a:xfrm>
            <a:off x="2322786" y="425421"/>
            <a:ext cx="6495394" cy="1619931"/>
          </a:xfrm>
          <a:prstGeom prst="rect">
            <a:avLst/>
          </a:prstGeom>
          <a:noFill/>
        </p:spPr>
        <p:txBody>
          <a:bodyPr wrap="square" rtlCol="0">
            <a:spAutoFit/>
          </a:bodyPr>
          <a:lstStyle/>
          <a:p>
            <a:pPr>
              <a:spcAft>
                <a:spcPts val="1200"/>
              </a:spcAft>
            </a:pPr>
            <a:r>
              <a:rPr lang="pl-PL" sz="1600" b="1" dirty="0">
                <a:latin typeface="Constantia" panose="02030602050306030303" pitchFamily="18" charset="0"/>
              </a:rPr>
              <a:t>dr hab. Andrzej Kisielewski, prof. </a:t>
            </a:r>
            <a:r>
              <a:rPr lang="pl-PL" sz="1600" b="1" dirty="0" err="1">
                <a:latin typeface="Constantia" panose="02030602050306030303" pitchFamily="18" charset="0"/>
              </a:rPr>
              <a:t>UwB</a:t>
            </a:r>
            <a:br>
              <a:rPr lang="pl-PL" sz="1600" b="1" dirty="0">
                <a:latin typeface="Constantia" panose="02030602050306030303" pitchFamily="18" charset="0"/>
              </a:rPr>
            </a:br>
            <a:r>
              <a:rPr lang="pl-PL" sz="1600" b="1" dirty="0">
                <a:latin typeface="Constantia" panose="02030602050306030303" pitchFamily="18" charset="0"/>
              </a:rPr>
              <a:t>Dziekan Wydziału Studiów Kulturowych </a:t>
            </a:r>
            <a:r>
              <a:rPr lang="pl-PL" sz="1600" b="1" dirty="0" err="1">
                <a:latin typeface="Constantia" panose="02030602050306030303" pitchFamily="18" charset="0"/>
              </a:rPr>
              <a:t>UwB</a:t>
            </a:r>
            <a:endParaRPr lang="pl-PL" sz="1600" b="1" dirty="0">
              <a:latin typeface="Constantia" panose="02030602050306030303" pitchFamily="18" charset="0"/>
            </a:endParaRPr>
          </a:p>
          <a:p>
            <a:pPr>
              <a:lnSpc>
                <a:spcPct val="107000"/>
              </a:lnSpc>
              <a:spcAft>
                <a:spcPts val="800"/>
              </a:spcAft>
            </a:pPr>
            <a:r>
              <a:rPr lang="pl-PL" sz="1600" kern="100" dirty="0">
                <a:effectLst/>
                <a:latin typeface="Constantia" panose="02030602050306030303" pitchFamily="18" charset="0"/>
                <a:ea typeface="Calibri" panose="020F0502020204030204" pitchFamily="34" charset="0"/>
                <a:cs typeface="Times New Roman" panose="02020603050405020304" pitchFamily="18" charset="0"/>
              </a:rPr>
              <a:t>Wykład „O trzech znaczeniach słowa kultura”</a:t>
            </a:r>
          </a:p>
          <a:p>
            <a:pPr>
              <a:lnSpc>
                <a:spcPct val="107000"/>
              </a:lnSpc>
              <a:spcAft>
                <a:spcPts val="800"/>
              </a:spcAft>
            </a:pPr>
            <a:r>
              <a:rPr lang="pl-PL" sz="1600" kern="100" dirty="0">
                <a:effectLst/>
                <a:latin typeface="Constantia" panose="02030602050306030303" pitchFamily="18" charset="0"/>
                <a:ea typeface="Calibri" panose="020F0502020204030204" pitchFamily="34" charset="0"/>
                <a:cs typeface="Times New Roman" panose="02020603050405020304" pitchFamily="18" charset="0"/>
              </a:rPr>
              <a:t>Wykład „Od idei "okna" L.B. Albertiego do "okien" Microsoftu, </a:t>
            </a:r>
            <a:br>
              <a:rPr lang="pl-PL" sz="1600" kern="100" dirty="0">
                <a:effectLst/>
                <a:latin typeface="Constantia" panose="02030602050306030303" pitchFamily="18" charset="0"/>
                <a:ea typeface="Calibri" panose="020F0502020204030204" pitchFamily="34" charset="0"/>
                <a:cs typeface="Times New Roman" panose="02020603050405020304" pitchFamily="18" charset="0"/>
              </a:rPr>
            </a:br>
            <a:r>
              <a:rPr lang="pl-PL" sz="1600" kern="100" dirty="0">
                <a:effectLst/>
                <a:latin typeface="Constantia" panose="02030602050306030303" pitchFamily="18" charset="0"/>
                <a:ea typeface="Calibri" panose="020F0502020204030204" pitchFamily="34" charset="0"/>
                <a:cs typeface="Times New Roman" panose="02020603050405020304" pitchFamily="18" charset="0"/>
              </a:rPr>
              <a:t>czyli opowieść o tradycji sztuki i kulturze cyfrowej”</a:t>
            </a:r>
          </a:p>
        </p:txBody>
      </p:sp>
      <p:pic>
        <p:nvPicPr>
          <p:cNvPr id="10" name="Picture 2">
            <a:extLst>
              <a:ext uri="{FF2B5EF4-FFF2-40B4-BE49-F238E27FC236}">
                <a16:creationId xmlns:a16="http://schemas.microsoft.com/office/drawing/2014/main" id="{32CEB3AF-69D1-9CAA-228D-3F50D16B4D4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97057" y="2315460"/>
            <a:ext cx="1504949" cy="1504949"/>
          </a:xfrm>
          <a:prstGeom prst="rect">
            <a:avLst/>
          </a:prstGeom>
          <a:noFill/>
          <a:extLst>
            <a:ext uri="{909E8E84-426E-40DD-AFC4-6F175D3DCCD1}">
              <a14:hiddenFill xmlns:a14="http://schemas.microsoft.com/office/drawing/2010/main">
                <a:solidFill>
                  <a:srgbClr val="FFFFFF"/>
                </a:solidFill>
              </a14:hiddenFill>
            </a:ext>
          </a:extLst>
        </p:spPr>
      </p:pic>
      <p:sp>
        <p:nvSpPr>
          <p:cNvPr id="11" name="pole tekstowe 10">
            <a:extLst>
              <a:ext uri="{FF2B5EF4-FFF2-40B4-BE49-F238E27FC236}">
                <a16:creationId xmlns:a16="http://schemas.microsoft.com/office/drawing/2014/main" id="{27C54899-483B-7F76-BD14-D0A716363B5A}"/>
              </a:ext>
            </a:extLst>
          </p:cNvPr>
          <p:cNvSpPr txBox="1"/>
          <p:nvPr/>
        </p:nvSpPr>
        <p:spPr>
          <a:xfrm>
            <a:off x="3142593" y="2512814"/>
            <a:ext cx="6495394" cy="1110240"/>
          </a:xfrm>
          <a:prstGeom prst="rect">
            <a:avLst/>
          </a:prstGeom>
          <a:noFill/>
        </p:spPr>
        <p:txBody>
          <a:bodyPr wrap="square" rtlCol="0">
            <a:spAutoFit/>
          </a:bodyPr>
          <a:lstStyle/>
          <a:p>
            <a:pPr algn="r">
              <a:spcAft>
                <a:spcPts val="1200"/>
              </a:spcAft>
            </a:pPr>
            <a:r>
              <a:rPr lang="pl-PL" sz="1600" b="1" dirty="0">
                <a:latin typeface="Constantia" panose="02030602050306030303" pitchFamily="18" charset="0"/>
              </a:rPr>
              <a:t>prof. dr hab. Alicja Kisielewska</a:t>
            </a:r>
          </a:p>
          <a:p>
            <a:pPr algn="r">
              <a:lnSpc>
                <a:spcPct val="107000"/>
              </a:lnSpc>
              <a:spcAft>
                <a:spcPts val="800"/>
              </a:spcAft>
            </a:pPr>
            <a:r>
              <a:rPr lang="pl-PL" sz="1600" kern="100" dirty="0">
                <a:effectLst/>
                <a:latin typeface="Constantia" panose="02030602050306030303" pitchFamily="18" charset="0"/>
                <a:ea typeface="Calibri" panose="020F0502020204030204" pitchFamily="34" charset="0"/>
                <a:cs typeface="Times New Roman" panose="02020603050405020304" pitchFamily="18" charset="0"/>
              </a:rPr>
              <a:t>Oglądanie telewizji – nowe kompetencje medialne</a:t>
            </a:r>
          </a:p>
          <a:p>
            <a:pPr algn="r">
              <a:lnSpc>
                <a:spcPct val="107000"/>
              </a:lnSpc>
              <a:spcAft>
                <a:spcPts val="800"/>
              </a:spcAft>
            </a:pPr>
            <a:r>
              <a:rPr lang="pl-PL" sz="1600" kern="100" dirty="0">
                <a:effectLst/>
                <a:latin typeface="Constantia" panose="02030602050306030303" pitchFamily="18" charset="0"/>
                <a:ea typeface="Calibri" panose="020F0502020204030204" pitchFamily="34" charset="0"/>
                <a:cs typeface="Times New Roman" panose="02020603050405020304" pitchFamily="18" charset="0"/>
              </a:rPr>
              <a:t>Człowiek kulturalny, czyli nowe kompetencje komunikacyjne</a:t>
            </a:r>
          </a:p>
        </p:txBody>
      </p:sp>
      <p:pic>
        <p:nvPicPr>
          <p:cNvPr id="12" name="Picture 6">
            <a:extLst>
              <a:ext uri="{FF2B5EF4-FFF2-40B4-BE49-F238E27FC236}">
                <a16:creationId xmlns:a16="http://schemas.microsoft.com/office/drawing/2014/main" id="{B68D0A3F-2D34-C12C-F905-C00A659DF43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3036" y="4176797"/>
            <a:ext cx="1504949" cy="1504949"/>
          </a:xfrm>
          <a:prstGeom prst="rect">
            <a:avLst/>
          </a:prstGeom>
          <a:noFill/>
          <a:extLst>
            <a:ext uri="{909E8E84-426E-40DD-AFC4-6F175D3DCCD1}">
              <a14:hiddenFill xmlns:a14="http://schemas.microsoft.com/office/drawing/2010/main">
                <a:solidFill>
                  <a:srgbClr val="FFFFFF"/>
                </a:solidFill>
              </a14:hiddenFill>
            </a:ext>
          </a:extLst>
        </p:spPr>
      </p:pic>
      <p:sp>
        <p:nvSpPr>
          <p:cNvPr id="13" name="pole tekstowe 12">
            <a:extLst>
              <a:ext uri="{FF2B5EF4-FFF2-40B4-BE49-F238E27FC236}">
                <a16:creationId xmlns:a16="http://schemas.microsoft.com/office/drawing/2014/main" id="{CE1C27B3-32A3-92C4-AFB0-94D0DEF1750F}"/>
              </a:ext>
            </a:extLst>
          </p:cNvPr>
          <p:cNvSpPr txBox="1"/>
          <p:nvPr/>
        </p:nvSpPr>
        <p:spPr>
          <a:xfrm>
            <a:off x="2322786" y="4302336"/>
            <a:ext cx="7415048" cy="1253869"/>
          </a:xfrm>
          <a:prstGeom prst="rect">
            <a:avLst/>
          </a:prstGeom>
          <a:noFill/>
        </p:spPr>
        <p:txBody>
          <a:bodyPr wrap="square" rtlCol="0">
            <a:spAutoFit/>
          </a:bodyPr>
          <a:lstStyle/>
          <a:p>
            <a:pPr>
              <a:spcAft>
                <a:spcPts val="1200"/>
              </a:spcAft>
            </a:pPr>
            <a:r>
              <a:rPr lang="pl-PL" sz="1600" b="1" dirty="0">
                <a:latin typeface="Constantia" panose="02030602050306030303" pitchFamily="18" charset="0"/>
              </a:rPr>
              <a:t>dr hab. Krzysztof </a:t>
            </a:r>
            <a:r>
              <a:rPr lang="pl-PL" sz="1600" b="1" dirty="0" err="1">
                <a:latin typeface="Constantia" panose="02030602050306030303" pitchFamily="18" charset="0"/>
              </a:rPr>
              <a:t>Arcimowicz</a:t>
            </a:r>
            <a:r>
              <a:rPr lang="pl-PL" sz="1600" b="1" dirty="0">
                <a:latin typeface="Constantia" panose="02030602050306030303" pitchFamily="18" charset="0"/>
              </a:rPr>
              <a:t>, prof. </a:t>
            </a:r>
            <a:r>
              <a:rPr lang="pl-PL" sz="1600" b="1" dirty="0" err="1">
                <a:latin typeface="Constantia" panose="02030602050306030303" pitchFamily="18" charset="0"/>
              </a:rPr>
              <a:t>UwB</a:t>
            </a:r>
            <a:br>
              <a:rPr lang="pl-PL" sz="1600" b="1" dirty="0">
                <a:latin typeface="Constantia" panose="02030602050306030303" pitchFamily="18" charset="0"/>
              </a:rPr>
            </a:br>
            <a:r>
              <a:rPr lang="pl-PL" sz="1600" b="1" dirty="0">
                <a:latin typeface="Constantia" panose="02030602050306030303" pitchFamily="18" charset="0"/>
              </a:rPr>
              <a:t>Prodziekan Ds. Naukowych i Rozwoju Wydziału Studiów Kulturowych </a:t>
            </a:r>
            <a:r>
              <a:rPr lang="pl-PL" sz="1600" b="1" dirty="0" err="1">
                <a:latin typeface="Constantia" panose="02030602050306030303" pitchFamily="18" charset="0"/>
              </a:rPr>
              <a:t>UwB</a:t>
            </a:r>
            <a:endParaRPr lang="pl-PL" sz="1600" b="1" dirty="0">
              <a:latin typeface="Constantia" panose="02030602050306030303" pitchFamily="18" charset="0"/>
            </a:endParaRPr>
          </a:p>
          <a:p>
            <a:pPr>
              <a:lnSpc>
                <a:spcPct val="107000"/>
              </a:lnSpc>
              <a:spcAft>
                <a:spcPts val="800"/>
              </a:spcAft>
            </a:pPr>
            <a:r>
              <a:rPr lang="pl-PL" sz="1600" kern="100" dirty="0">
                <a:effectLst/>
                <a:latin typeface="Constantia" panose="02030602050306030303" pitchFamily="18" charset="0"/>
                <a:ea typeface="Calibri" panose="020F0502020204030204" pitchFamily="34" charset="0"/>
                <a:cs typeface="Times New Roman" panose="02020603050405020304" pitchFamily="18" charset="0"/>
              </a:rPr>
              <a:t>Seriale jakie znacie i jakich nie znacie. Treść i znaczenia symboliczne współczesnych seriali tradycyjnych i </a:t>
            </a:r>
            <a:r>
              <a:rPr lang="pl-PL" sz="1600" kern="100" dirty="0" err="1">
                <a:effectLst/>
                <a:latin typeface="Constantia" panose="02030602050306030303" pitchFamily="18" charset="0"/>
                <a:ea typeface="Calibri" panose="020F0502020204030204" pitchFamily="34" charset="0"/>
                <a:cs typeface="Times New Roman" panose="02020603050405020304" pitchFamily="18" charset="0"/>
              </a:rPr>
              <a:t>neoseriali</a:t>
            </a:r>
            <a:endParaRPr lang="pl-PL" sz="1600" kern="100" dirty="0">
              <a:effectLst/>
              <a:latin typeface="Constantia" panose="02030602050306030303"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714362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a:extLst>
              <a:ext uri="{FF2B5EF4-FFF2-40B4-BE49-F238E27FC236}">
                <a16:creationId xmlns:a16="http://schemas.microsoft.com/office/drawing/2014/main" id="{4C0BB318-3FA5-48E9-1344-FF915BA299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7072" y="0"/>
            <a:ext cx="10277856" cy="6858000"/>
          </a:xfrm>
          <a:prstGeom prst="rect">
            <a:avLst/>
          </a:prstGeom>
        </p:spPr>
      </p:pic>
      <p:grpSp>
        <p:nvGrpSpPr>
          <p:cNvPr id="4" name="Grupa 3">
            <a:extLst>
              <a:ext uri="{FF2B5EF4-FFF2-40B4-BE49-F238E27FC236}">
                <a16:creationId xmlns:a16="http://schemas.microsoft.com/office/drawing/2014/main" id="{3E54044B-705E-08EC-8F3C-ECB2E27BBEB3}"/>
              </a:ext>
            </a:extLst>
          </p:cNvPr>
          <p:cNvGrpSpPr/>
          <p:nvPr/>
        </p:nvGrpSpPr>
        <p:grpSpPr>
          <a:xfrm rot="5400000">
            <a:off x="-2950712" y="2950715"/>
            <a:ext cx="6858496" cy="957072"/>
            <a:chOff x="-1905" y="1"/>
            <a:chExt cx="12194787" cy="653142"/>
          </a:xfrm>
        </p:grpSpPr>
        <p:sp>
          <p:nvSpPr>
            <p:cNvPr id="5" name="object 6">
              <a:extLst>
                <a:ext uri="{FF2B5EF4-FFF2-40B4-BE49-F238E27FC236}">
                  <a16:creationId xmlns:a16="http://schemas.microsoft.com/office/drawing/2014/main" id="{3372188F-F690-117D-51DA-2203AA8BCCBD}"/>
                </a:ext>
              </a:extLst>
            </p:cNvPr>
            <p:cNvSpPr/>
            <p:nvPr/>
          </p:nvSpPr>
          <p:spPr>
            <a:xfrm>
              <a:off x="1981" y="1"/>
              <a:ext cx="12190013" cy="170230"/>
            </a:xfrm>
            <a:custGeom>
              <a:avLst/>
              <a:gdLst/>
              <a:ahLst/>
              <a:cxnLst/>
              <a:rect l="l" t="t" r="r" b="b"/>
              <a:pathLst>
                <a:path w="7774305" h="202565">
                  <a:moveTo>
                    <a:pt x="7774025" y="0"/>
                  </a:moveTo>
                  <a:lnTo>
                    <a:pt x="0" y="0"/>
                  </a:lnTo>
                  <a:lnTo>
                    <a:pt x="0" y="202120"/>
                  </a:lnTo>
                  <a:lnTo>
                    <a:pt x="7774025" y="202120"/>
                  </a:lnTo>
                  <a:lnTo>
                    <a:pt x="7774025" y="0"/>
                  </a:lnTo>
                  <a:close/>
                </a:path>
              </a:pathLst>
            </a:custGeom>
            <a:solidFill>
              <a:srgbClr val="ED1B31"/>
            </a:solidFill>
          </p:spPr>
          <p:txBody>
            <a:bodyPr wrap="square" lIns="0" tIns="0" rIns="0" bIns="0" rtlCol="0"/>
            <a:lstStyle/>
            <a:p>
              <a:endParaRPr/>
            </a:p>
          </p:txBody>
        </p:sp>
        <p:sp>
          <p:nvSpPr>
            <p:cNvPr id="6" name="object 7">
              <a:extLst>
                <a:ext uri="{FF2B5EF4-FFF2-40B4-BE49-F238E27FC236}">
                  <a16:creationId xmlns:a16="http://schemas.microsoft.com/office/drawing/2014/main" id="{AF057325-2F0C-E85F-B2E8-AE344137366F}"/>
                </a:ext>
              </a:extLst>
            </p:cNvPr>
            <p:cNvSpPr/>
            <p:nvPr/>
          </p:nvSpPr>
          <p:spPr>
            <a:xfrm>
              <a:off x="1981" y="138306"/>
              <a:ext cx="12190013" cy="110997"/>
            </a:xfrm>
            <a:custGeom>
              <a:avLst/>
              <a:gdLst/>
              <a:ahLst/>
              <a:cxnLst/>
              <a:rect l="l" t="t" r="r" b="b"/>
              <a:pathLst>
                <a:path w="7774305" h="85089">
                  <a:moveTo>
                    <a:pt x="0" y="84797"/>
                  </a:moveTo>
                  <a:lnTo>
                    <a:pt x="7774025" y="84797"/>
                  </a:lnTo>
                  <a:lnTo>
                    <a:pt x="7774025" y="0"/>
                  </a:lnTo>
                  <a:lnTo>
                    <a:pt x="0" y="0"/>
                  </a:lnTo>
                  <a:lnTo>
                    <a:pt x="0" y="84797"/>
                  </a:lnTo>
                  <a:close/>
                </a:path>
              </a:pathLst>
            </a:custGeom>
            <a:solidFill>
              <a:srgbClr val="273B97"/>
            </a:solidFill>
          </p:spPr>
          <p:txBody>
            <a:bodyPr wrap="square" lIns="0" tIns="0" rIns="0" bIns="0" rtlCol="0"/>
            <a:lstStyle/>
            <a:p>
              <a:endParaRPr/>
            </a:p>
          </p:txBody>
        </p:sp>
        <p:sp>
          <p:nvSpPr>
            <p:cNvPr id="7" name="object 8">
              <a:extLst>
                <a:ext uri="{FF2B5EF4-FFF2-40B4-BE49-F238E27FC236}">
                  <a16:creationId xmlns:a16="http://schemas.microsoft.com/office/drawing/2014/main" id="{251B5362-BBB0-61F3-7E58-F2E36B09FCE5}"/>
                </a:ext>
              </a:extLst>
            </p:cNvPr>
            <p:cNvSpPr/>
            <p:nvPr/>
          </p:nvSpPr>
          <p:spPr>
            <a:xfrm>
              <a:off x="1977" y="229021"/>
              <a:ext cx="12190905" cy="157455"/>
            </a:xfrm>
            <a:custGeom>
              <a:avLst/>
              <a:gdLst/>
              <a:ahLst/>
              <a:cxnLst/>
              <a:rect l="l" t="t" r="r" b="b"/>
              <a:pathLst>
                <a:path w="7774305" h="132079">
                  <a:moveTo>
                    <a:pt x="7774025" y="0"/>
                  </a:moveTo>
                  <a:lnTo>
                    <a:pt x="0" y="0"/>
                  </a:lnTo>
                  <a:lnTo>
                    <a:pt x="0" y="131851"/>
                  </a:lnTo>
                  <a:lnTo>
                    <a:pt x="7774025" y="131851"/>
                  </a:lnTo>
                  <a:lnTo>
                    <a:pt x="7774025" y="0"/>
                  </a:lnTo>
                  <a:close/>
                </a:path>
              </a:pathLst>
            </a:custGeom>
            <a:solidFill>
              <a:srgbClr val="007C43"/>
            </a:solidFill>
          </p:spPr>
          <p:txBody>
            <a:bodyPr wrap="square" lIns="0" tIns="0" rIns="0" bIns="0" rtlCol="0"/>
            <a:lstStyle/>
            <a:p>
              <a:endParaRPr dirty="0"/>
            </a:p>
          </p:txBody>
        </p:sp>
        <p:sp>
          <p:nvSpPr>
            <p:cNvPr id="8" name="object 4">
              <a:extLst>
                <a:ext uri="{FF2B5EF4-FFF2-40B4-BE49-F238E27FC236}">
                  <a16:creationId xmlns:a16="http://schemas.microsoft.com/office/drawing/2014/main" id="{299BE599-0787-7D85-60FE-B104AA7415EA}"/>
                </a:ext>
              </a:extLst>
            </p:cNvPr>
            <p:cNvSpPr/>
            <p:nvPr/>
          </p:nvSpPr>
          <p:spPr>
            <a:xfrm>
              <a:off x="-1905" y="367323"/>
              <a:ext cx="12193905" cy="285820"/>
            </a:xfrm>
            <a:custGeom>
              <a:avLst/>
              <a:gdLst/>
              <a:ahLst/>
              <a:cxnLst/>
              <a:rect l="l" t="t" r="r" b="b"/>
              <a:pathLst>
                <a:path w="7774305" h="576580">
                  <a:moveTo>
                    <a:pt x="0" y="576173"/>
                  </a:moveTo>
                  <a:lnTo>
                    <a:pt x="7774025" y="576173"/>
                  </a:lnTo>
                  <a:lnTo>
                    <a:pt x="7774025" y="0"/>
                  </a:lnTo>
                  <a:lnTo>
                    <a:pt x="0" y="0"/>
                  </a:lnTo>
                  <a:lnTo>
                    <a:pt x="0" y="576173"/>
                  </a:lnTo>
                  <a:close/>
                </a:path>
              </a:pathLst>
            </a:custGeom>
            <a:solidFill>
              <a:srgbClr val="D81665"/>
            </a:solidFill>
          </p:spPr>
          <p:txBody>
            <a:bodyPr wrap="square" lIns="0" tIns="0" rIns="0" bIns="0" rtlCol="0"/>
            <a:lstStyle/>
            <a:p>
              <a:endParaRPr dirty="0"/>
            </a:p>
          </p:txBody>
        </p:sp>
      </p:grpSp>
      <p:grpSp>
        <p:nvGrpSpPr>
          <p:cNvPr id="9" name="Grupa 8">
            <a:extLst>
              <a:ext uri="{FF2B5EF4-FFF2-40B4-BE49-F238E27FC236}">
                <a16:creationId xmlns:a16="http://schemas.microsoft.com/office/drawing/2014/main" id="{A6967DF9-732A-22BD-18F3-4142F70ADAA9}"/>
              </a:ext>
            </a:extLst>
          </p:cNvPr>
          <p:cNvGrpSpPr/>
          <p:nvPr/>
        </p:nvGrpSpPr>
        <p:grpSpPr>
          <a:xfrm rot="16200000">
            <a:off x="8274814" y="2955717"/>
            <a:ext cx="6868512" cy="957072"/>
            <a:chOff x="-19709" y="1"/>
            <a:chExt cx="12212596" cy="653142"/>
          </a:xfrm>
        </p:grpSpPr>
        <p:sp>
          <p:nvSpPr>
            <p:cNvPr id="10" name="object 6">
              <a:extLst>
                <a:ext uri="{FF2B5EF4-FFF2-40B4-BE49-F238E27FC236}">
                  <a16:creationId xmlns:a16="http://schemas.microsoft.com/office/drawing/2014/main" id="{65F6DC9D-6562-40F3-4D0C-E823053BEBDF}"/>
                </a:ext>
              </a:extLst>
            </p:cNvPr>
            <p:cNvSpPr/>
            <p:nvPr/>
          </p:nvSpPr>
          <p:spPr>
            <a:xfrm>
              <a:off x="-19709" y="1"/>
              <a:ext cx="12212596" cy="170230"/>
            </a:xfrm>
            <a:custGeom>
              <a:avLst/>
              <a:gdLst/>
              <a:ahLst/>
              <a:cxnLst/>
              <a:rect l="l" t="t" r="r" b="b"/>
              <a:pathLst>
                <a:path w="7774305" h="202565">
                  <a:moveTo>
                    <a:pt x="7774025" y="0"/>
                  </a:moveTo>
                  <a:lnTo>
                    <a:pt x="0" y="0"/>
                  </a:lnTo>
                  <a:lnTo>
                    <a:pt x="0" y="202120"/>
                  </a:lnTo>
                  <a:lnTo>
                    <a:pt x="7774025" y="202120"/>
                  </a:lnTo>
                  <a:lnTo>
                    <a:pt x="7774025" y="0"/>
                  </a:lnTo>
                  <a:close/>
                </a:path>
              </a:pathLst>
            </a:custGeom>
            <a:solidFill>
              <a:srgbClr val="ED1B31"/>
            </a:solidFill>
          </p:spPr>
          <p:txBody>
            <a:bodyPr wrap="square" lIns="0" tIns="0" rIns="0" bIns="0" rtlCol="0"/>
            <a:lstStyle/>
            <a:p>
              <a:endParaRPr/>
            </a:p>
          </p:txBody>
        </p:sp>
        <p:sp>
          <p:nvSpPr>
            <p:cNvPr id="11" name="object 7">
              <a:extLst>
                <a:ext uri="{FF2B5EF4-FFF2-40B4-BE49-F238E27FC236}">
                  <a16:creationId xmlns:a16="http://schemas.microsoft.com/office/drawing/2014/main" id="{E62C1766-107A-F1C9-9D36-02A160D52546}"/>
                </a:ext>
              </a:extLst>
            </p:cNvPr>
            <p:cNvSpPr/>
            <p:nvPr/>
          </p:nvSpPr>
          <p:spPr>
            <a:xfrm>
              <a:off x="-19707" y="138309"/>
              <a:ext cx="12211707" cy="90711"/>
            </a:xfrm>
            <a:custGeom>
              <a:avLst/>
              <a:gdLst/>
              <a:ahLst/>
              <a:cxnLst/>
              <a:rect l="l" t="t" r="r" b="b"/>
              <a:pathLst>
                <a:path w="7774305" h="85089">
                  <a:moveTo>
                    <a:pt x="0" y="84797"/>
                  </a:moveTo>
                  <a:lnTo>
                    <a:pt x="7774025" y="84797"/>
                  </a:lnTo>
                  <a:lnTo>
                    <a:pt x="7774025" y="0"/>
                  </a:lnTo>
                  <a:lnTo>
                    <a:pt x="0" y="0"/>
                  </a:lnTo>
                  <a:lnTo>
                    <a:pt x="0" y="84797"/>
                  </a:lnTo>
                  <a:close/>
                </a:path>
              </a:pathLst>
            </a:custGeom>
            <a:solidFill>
              <a:srgbClr val="273B97"/>
            </a:solidFill>
          </p:spPr>
          <p:txBody>
            <a:bodyPr wrap="square" lIns="0" tIns="0" rIns="0" bIns="0" rtlCol="0"/>
            <a:lstStyle/>
            <a:p>
              <a:endParaRPr/>
            </a:p>
          </p:txBody>
        </p:sp>
        <p:sp>
          <p:nvSpPr>
            <p:cNvPr id="12" name="object 8">
              <a:extLst>
                <a:ext uri="{FF2B5EF4-FFF2-40B4-BE49-F238E27FC236}">
                  <a16:creationId xmlns:a16="http://schemas.microsoft.com/office/drawing/2014/main" id="{40C3E7BE-EC0D-59F4-83A5-44E812C0793F}"/>
                </a:ext>
              </a:extLst>
            </p:cNvPr>
            <p:cNvSpPr/>
            <p:nvPr/>
          </p:nvSpPr>
          <p:spPr>
            <a:xfrm>
              <a:off x="-1025" y="229023"/>
              <a:ext cx="12193909" cy="157453"/>
            </a:xfrm>
            <a:custGeom>
              <a:avLst/>
              <a:gdLst/>
              <a:ahLst/>
              <a:cxnLst/>
              <a:rect l="l" t="t" r="r" b="b"/>
              <a:pathLst>
                <a:path w="7774305" h="132079">
                  <a:moveTo>
                    <a:pt x="7774025" y="0"/>
                  </a:moveTo>
                  <a:lnTo>
                    <a:pt x="0" y="0"/>
                  </a:lnTo>
                  <a:lnTo>
                    <a:pt x="0" y="131851"/>
                  </a:lnTo>
                  <a:lnTo>
                    <a:pt x="7774025" y="131851"/>
                  </a:lnTo>
                  <a:lnTo>
                    <a:pt x="7774025" y="0"/>
                  </a:lnTo>
                  <a:close/>
                </a:path>
              </a:pathLst>
            </a:custGeom>
            <a:solidFill>
              <a:srgbClr val="007C43"/>
            </a:solidFill>
          </p:spPr>
          <p:txBody>
            <a:bodyPr wrap="square" lIns="0" tIns="0" rIns="0" bIns="0" rtlCol="0"/>
            <a:lstStyle/>
            <a:p>
              <a:endParaRPr dirty="0"/>
            </a:p>
          </p:txBody>
        </p:sp>
        <p:sp>
          <p:nvSpPr>
            <p:cNvPr id="13" name="object 4">
              <a:extLst>
                <a:ext uri="{FF2B5EF4-FFF2-40B4-BE49-F238E27FC236}">
                  <a16:creationId xmlns:a16="http://schemas.microsoft.com/office/drawing/2014/main" id="{04CC551B-9148-E2BB-F355-F06B320566FB}"/>
                </a:ext>
              </a:extLst>
            </p:cNvPr>
            <p:cNvSpPr/>
            <p:nvPr/>
          </p:nvSpPr>
          <p:spPr>
            <a:xfrm>
              <a:off x="-1905" y="367323"/>
              <a:ext cx="12193905" cy="285820"/>
            </a:xfrm>
            <a:custGeom>
              <a:avLst/>
              <a:gdLst/>
              <a:ahLst/>
              <a:cxnLst/>
              <a:rect l="l" t="t" r="r" b="b"/>
              <a:pathLst>
                <a:path w="7774305" h="576580">
                  <a:moveTo>
                    <a:pt x="0" y="576173"/>
                  </a:moveTo>
                  <a:lnTo>
                    <a:pt x="7774025" y="576173"/>
                  </a:lnTo>
                  <a:lnTo>
                    <a:pt x="7774025" y="0"/>
                  </a:lnTo>
                  <a:lnTo>
                    <a:pt x="0" y="0"/>
                  </a:lnTo>
                  <a:lnTo>
                    <a:pt x="0" y="576173"/>
                  </a:lnTo>
                  <a:close/>
                </a:path>
              </a:pathLst>
            </a:custGeom>
            <a:solidFill>
              <a:srgbClr val="D81665"/>
            </a:solidFill>
          </p:spPr>
          <p:txBody>
            <a:bodyPr wrap="square" lIns="0" tIns="0" rIns="0" bIns="0" rtlCol="0"/>
            <a:lstStyle/>
            <a:p>
              <a:endParaRPr dirty="0"/>
            </a:p>
          </p:txBody>
        </p:sp>
      </p:grpSp>
    </p:spTree>
    <p:extLst>
      <p:ext uri="{BB962C8B-B14F-4D97-AF65-F5344CB8AC3E}">
        <p14:creationId xmlns:p14="http://schemas.microsoft.com/office/powerpoint/2010/main" val="10613185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a:extLst>
              <a:ext uri="{FF2B5EF4-FFF2-40B4-BE49-F238E27FC236}">
                <a16:creationId xmlns:a16="http://schemas.microsoft.com/office/drawing/2014/main" id="{A6D0BAE5-DAD2-786B-5526-E37A90743F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44428" y="5239624"/>
            <a:ext cx="1085021" cy="743993"/>
          </a:xfrm>
          <a:prstGeom prst="rect">
            <a:avLst/>
          </a:prstGeom>
        </p:spPr>
      </p:pic>
      <p:grpSp>
        <p:nvGrpSpPr>
          <p:cNvPr id="3" name="Grupa 2">
            <a:extLst>
              <a:ext uri="{FF2B5EF4-FFF2-40B4-BE49-F238E27FC236}">
                <a16:creationId xmlns:a16="http://schemas.microsoft.com/office/drawing/2014/main" id="{7ADA2D5C-2496-A62F-C98F-019F11261932}"/>
              </a:ext>
            </a:extLst>
          </p:cNvPr>
          <p:cNvGrpSpPr/>
          <p:nvPr/>
        </p:nvGrpSpPr>
        <p:grpSpPr>
          <a:xfrm>
            <a:off x="0" y="6204858"/>
            <a:ext cx="12193905" cy="653142"/>
            <a:chOff x="-1905" y="1"/>
            <a:chExt cx="12193905" cy="653142"/>
          </a:xfrm>
        </p:grpSpPr>
        <p:sp>
          <p:nvSpPr>
            <p:cNvPr id="4" name="object 6">
              <a:extLst>
                <a:ext uri="{FF2B5EF4-FFF2-40B4-BE49-F238E27FC236}">
                  <a16:creationId xmlns:a16="http://schemas.microsoft.com/office/drawing/2014/main" id="{F08F21C1-66B1-83D3-364B-416E02DC0669}"/>
                </a:ext>
              </a:extLst>
            </p:cNvPr>
            <p:cNvSpPr/>
            <p:nvPr/>
          </p:nvSpPr>
          <p:spPr>
            <a:xfrm>
              <a:off x="1981" y="1"/>
              <a:ext cx="12189122" cy="170230"/>
            </a:xfrm>
            <a:custGeom>
              <a:avLst/>
              <a:gdLst/>
              <a:ahLst/>
              <a:cxnLst/>
              <a:rect l="l" t="t" r="r" b="b"/>
              <a:pathLst>
                <a:path w="7774305" h="202565">
                  <a:moveTo>
                    <a:pt x="7774025" y="0"/>
                  </a:moveTo>
                  <a:lnTo>
                    <a:pt x="0" y="0"/>
                  </a:lnTo>
                  <a:lnTo>
                    <a:pt x="0" y="202120"/>
                  </a:lnTo>
                  <a:lnTo>
                    <a:pt x="7774025" y="202120"/>
                  </a:lnTo>
                  <a:lnTo>
                    <a:pt x="7774025" y="0"/>
                  </a:lnTo>
                  <a:close/>
                </a:path>
              </a:pathLst>
            </a:custGeom>
            <a:solidFill>
              <a:srgbClr val="ED1B31"/>
            </a:solidFill>
          </p:spPr>
          <p:txBody>
            <a:bodyPr wrap="square" lIns="0" tIns="0" rIns="0" bIns="0" rtlCol="0"/>
            <a:lstStyle/>
            <a:p>
              <a:endParaRPr/>
            </a:p>
          </p:txBody>
        </p:sp>
        <p:sp>
          <p:nvSpPr>
            <p:cNvPr id="5" name="object 7">
              <a:extLst>
                <a:ext uri="{FF2B5EF4-FFF2-40B4-BE49-F238E27FC236}">
                  <a16:creationId xmlns:a16="http://schemas.microsoft.com/office/drawing/2014/main" id="{79614D2D-F9B5-0670-809B-68C1D5948BD2}"/>
                </a:ext>
              </a:extLst>
            </p:cNvPr>
            <p:cNvSpPr/>
            <p:nvPr/>
          </p:nvSpPr>
          <p:spPr>
            <a:xfrm>
              <a:off x="1981" y="138305"/>
              <a:ext cx="12189122" cy="110997"/>
            </a:xfrm>
            <a:custGeom>
              <a:avLst/>
              <a:gdLst/>
              <a:ahLst/>
              <a:cxnLst/>
              <a:rect l="l" t="t" r="r" b="b"/>
              <a:pathLst>
                <a:path w="7774305" h="85089">
                  <a:moveTo>
                    <a:pt x="0" y="84797"/>
                  </a:moveTo>
                  <a:lnTo>
                    <a:pt x="7774025" y="84797"/>
                  </a:lnTo>
                  <a:lnTo>
                    <a:pt x="7774025" y="0"/>
                  </a:lnTo>
                  <a:lnTo>
                    <a:pt x="0" y="0"/>
                  </a:lnTo>
                  <a:lnTo>
                    <a:pt x="0" y="84797"/>
                  </a:lnTo>
                  <a:close/>
                </a:path>
              </a:pathLst>
            </a:custGeom>
            <a:solidFill>
              <a:srgbClr val="273B97"/>
            </a:solidFill>
          </p:spPr>
          <p:txBody>
            <a:bodyPr wrap="square" lIns="0" tIns="0" rIns="0" bIns="0" rtlCol="0"/>
            <a:lstStyle/>
            <a:p>
              <a:endParaRPr/>
            </a:p>
          </p:txBody>
        </p:sp>
        <p:sp>
          <p:nvSpPr>
            <p:cNvPr id="6" name="object 8">
              <a:extLst>
                <a:ext uri="{FF2B5EF4-FFF2-40B4-BE49-F238E27FC236}">
                  <a16:creationId xmlns:a16="http://schemas.microsoft.com/office/drawing/2014/main" id="{4482A808-2E57-0929-9C41-13FFDA0D4DA8}"/>
                </a:ext>
              </a:extLst>
            </p:cNvPr>
            <p:cNvSpPr/>
            <p:nvPr/>
          </p:nvSpPr>
          <p:spPr>
            <a:xfrm>
              <a:off x="1981" y="249302"/>
              <a:ext cx="12189122" cy="137173"/>
            </a:xfrm>
            <a:custGeom>
              <a:avLst/>
              <a:gdLst/>
              <a:ahLst/>
              <a:cxnLst/>
              <a:rect l="l" t="t" r="r" b="b"/>
              <a:pathLst>
                <a:path w="7774305" h="132079">
                  <a:moveTo>
                    <a:pt x="7774025" y="0"/>
                  </a:moveTo>
                  <a:lnTo>
                    <a:pt x="0" y="0"/>
                  </a:lnTo>
                  <a:lnTo>
                    <a:pt x="0" y="131851"/>
                  </a:lnTo>
                  <a:lnTo>
                    <a:pt x="7774025" y="131851"/>
                  </a:lnTo>
                  <a:lnTo>
                    <a:pt x="7774025" y="0"/>
                  </a:lnTo>
                  <a:close/>
                </a:path>
              </a:pathLst>
            </a:custGeom>
            <a:solidFill>
              <a:srgbClr val="007C43"/>
            </a:solidFill>
          </p:spPr>
          <p:txBody>
            <a:bodyPr wrap="square" lIns="0" tIns="0" rIns="0" bIns="0" rtlCol="0"/>
            <a:lstStyle/>
            <a:p>
              <a:endParaRPr dirty="0"/>
            </a:p>
          </p:txBody>
        </p:sp>
        <p:sp>
          <p:nvSpPr>
            <p:cNvPr id="7" name="object 4">
              <a:extLst>
                <a:ext uri="{FF2B5EF4-FFF2-40B4-BE49-F238E27FC236}">
                  <a16:creationId xmlns:a16="http://schemas.microsoft.com/office/drawing/2014/main" id="{E990C81D-4C47-C7E5-D3B6-4F08C7BA49DB}"/>
                </a:ext>
              </a:extLst>
            </p:cNvPr>
            <p:cNvSpPr/>
            <p:nvPr/>
          </p:nvSpPr>
          <p:spPr>
            <a:xfrm>
              <a:off x="-1905" y="367323"/>
              <a:ext cx="12193905" cy="285820"/>
            </a:xfrm>
            <a:custGeom>
              <a:avLst/>
              <a:gdLst/>
              <a:ahLst/>
              <a:cxnLst/>
              <a:rect l="l" t="t" r="r" b="b"/>
              <a:pathLst>
                <a:path w="7774305" h="576580">
                  <a:moveTo>
                    <a:pt x="0" y="576173"/>
                  </a:moveTo>
                  <a:lnTo>
                    <a:pt x="7774025" y="576173"/>
                  </a:lnTo>
                  <a:lnTo>
                    <a:pt x="7774025" y="0"/>
                  </a:lnTo>
                  <a:lnTo>
                    <a:pt x="0" y="0"/>
                  </a:lnTo>
                  <a:lnTo>
                    <a:pt x="0" y="576173"/>
                  </a:lnTo>
                  <a:close/>
                </a:path>
              </a:pathLst>
            </a:custGeom>
            <a:solidFill>
              <a:srgbClr val="D81665"/>
            </a:solidFill>
          </p:spPr>
          <p:txBody>
            <a:bodyPr wrap="square" lIns="0" tIns="0" rIns="0" bIns="0" rtlCol="0"/>
            <a:lstStyle/>
            <a:p>
              <a:endParaRPr dirty="0"/>
            </a:p>
          </p:txBody>
        </p:sp>
      </p:grpSp>
      <p:sp>
        <p:nvSpPr>
          <p:cNvPr id="9" name="pole tekstowe 8">
            <a:extLst>
              <a:ext uri="{FF2B5EF4-FFF2-40B4-BE49-F238E27FC236}">
                <a16:creationId xmlns:a16="http://schemas.microsoft.com/office/drawing/2014/main" id="{39C511E3-0C65-3EDC-F164-9CBFDE83961A}"/>
              </a:ext>
            </a:extLst>
          </p:cNvPr>
          <p:cNvSpPr txBox="1"/>
          <p:nvPr/>
        </p:nvSpPr>
        <p:spPr>
          <a:xfrm>
            <a:off x="2385846" y="694759"/>
            <a:ext cx="6495394" cy="1877437"/>
          </a:xfrm>
          <a:prstGeom prst="rect">
            <a:avLst/>
          </a:prstGeom>
          <a:noFill/>
        </p:spPr>
        <p:txBody>
          <a:bodyPr wrap="square" rtlCol="0">
            <a:spAutoFit/>
          </a:bodyPr>
          <a:lstStyle/>
          <a:p>
            <a:pPr>
              <a:spcAft>
                <a:spcPts val="1200"/>
              </a:spcAft>
            </a:pPr>
            <a:r>
              <a:rPr lang="pl-PL" sz="1600" b="1" dirty="0">
                <a:latin typeface="Constantia" panose="02030602050306030303" pitchFamily="18" charset="0"/>
              </a:rPr>
              <a:t>dr hab. Ewa Katarzyna Citko, prof. </a:t>
            </a:r>
            <a:r>
              <a:rPr lang="pl-PL" sz="1600" b="1" dirty="0" err="1">
                <a:latin typeface="Constantia" panose="02030602050306030303" pitchFamily="18" charset="0"/>
              </a:rPr>
              <a:t>UwB</a:t>
            </a:r>
            <a:endParaRPr lang="pl-PL" sz="1600" b="1" dirty="0">
              <a:latin typeface="Constantia" panose="02030602050306030303" pitchFamily="18" charset="0"/>
            </a:endParaRPr>
          </a:p>
          <a:p>
            <a:pPr>
              <a:spcAft>
                <a:spcPts val="1200"/>
              </a:spcAft>
            </a:pPr>
            <a:r>
              <a:rPr lang="pl-PL" sz="1600" kern="100" dirty="0">
                <a:effectLst/>
                <a:latin typeface="Constantia" panose="02030602050306030303" pitchFamily="18" charset="0"/>
                <a:ea typeface="Calibri" panose="020F0502020204030204" pitchFamily="34" charset="0"/>
                <a:cs typeface="Times New Roman" panose="02020603050405020304" pitchFamily="18" charset="0"/>
              </a:rPr>
              <a:t>Język filmowy. Gatunki filmowe i ich specyfika, forma filmowa, czas i przestrzeń, obraz, kompozycja, dźwięk i muzyka, figury stylistyczne narracji, forma i treść dzieła filmowego</a:t>
            </a:r>
          </a:p>
          <a:p>
            <a:pPr>
              <a:spcAft>
                <a:spcPts val="1200"/>
              </a:spcAft>
            </a:pPr>
            <a:r>
              <a:rPr lang="pl-PL" sz="1600" kern="100" dirty="0">
                <a:effectLst/>
                <a:latin typeface="Constantia" panose="02030602050306030303" pitchFamily="18" charset="0"/>
                <a:ea typeface="Calibri" panose="020F0502020204030204" pitchFamily="34" charset="0"/>
                <a:cs typeface="Times New Roman" panose="02020603050405020304" pitchFamily="18" charset="0"/>
              </a:rPr>
              <a:t>Własny ekologiczny mini-ogródek ziołowy, warzywny i kwiatowy na balkonie lub na parapecie</a:t>
            </a:r>
          </a:p>
        </p:txBody>
      </p:sp>
      <p:sp>
        <p:nvSpPr>
          <p:cNvPr id="11" name="pole tekstowe 10">
            <a:extLst>
              <a:ext uri="{FF2B5EF4-FFF2-40B4-BE49-F238E27FC236}">
                <a16:creationId xmlns:a16="http://schemas.microsoft.com/office/drawing/2014/main" id="{27C54899-483B-7F76-BD14-D0A716363B5A}"/>
              </a:ext>
            </a:extLst>
          </p:cNvPr>
          <p:cNvSpPr txBox="1"/>
          <p:nvPr/>
        </p:nvSpPr>
        <p:spPr>
          <a:xfrm>
            <a:off x="2704558" y="2781437"/>
            <a:ext cx="6999890" cy="1144288"/>
          </a:xfrm>
          <a:prstGeom prst="rect">
            <a:avLst/>
          </a:prstGeom>
          <a:noFill/>
        </p:spPr>
        <p:txBody>
          <a:bodyPr wrap="square" rtlCol="0">
            <a:spAutoFit/>
          </a:bodyPr>
          <a:lstStyle/>
          <a:p>
            <a:pPr algn="r">
              <a:spcAft>
                <a:spcPts val="1200"/>
              </a:spcAft>
            </a:pPr>
            <a:r>
              <a:rPr lang="pl-PL" sz="1600" b="1" dirty="0">
                <a:latin typeface="Constantia" panose="02030602050306030303" pitchFamily="18" charset="0"/>
              </a:rPr>
              <a:t>dr hab. Tomasz </a:t>
            </a:r>
            <a:r>
              <a:rPr lang="pl-PL" sz="1600" b="1" dirty="0" err="1">
                <a:latin typeface="Constantia" panose="02030602050306030303" pitchFamily="18" charset="0"/>
              </a:rPr>
              <a:t>Olchanowski</a:t>
            </a:r>
            <a:endParaRPr lang="pl-PL" sz="1600" b="1" dirty="0">
              <a:latin typeface="Constantia" panose="02030602050306030303" pitchFamily="18" charset="0"/>
            </a:endParaRPr>
          </a:p>
          <a:p>
            <a:pPr algn="r">
              <a:spcAft>
                <a:spcPts val="1200"/>
              </a:spcAft>
            </a:pPr>
            <a:r>
              <a:rPr lang="pl-PL" sz="1600" kern="100" dirty="0">
                <a:effectLst/>
                <a:latin typeface="Constantia" panose="02030602050306030303" pitchFamily="18" charset="0"/>
                <a:ea typeface="Calibri" panose="020F0502020204030204" pitchFamily="34" charset="0"/>
                <a:cs typeface="Times New Roman" panose="02020603050405020304" pitchFamily="18" charset="0"/>
              </a:rPr>
              <a:t>Wykład „Wprowadzenie do interpretacji baśni i legend z Podlasia”</a:t>
            </a:r>
          </a:p>
          <a:p>
            <a:pPr algn="r">
              <a:lnSpc>
                <a:spcPct val="107000"/>
              </a:lnSpc>
              <a:spcAft>
                <a:spcPts val="800"/>
              </a:spcAft>
            </a:pPr>
            <a:r>
              <a:rPr lang="pl-PL" sz="1600" kern="100" dirty="0">
                <a:effectLst/>
                <a:latin typeface="Constantia" panose="02030602050306030303" pitchFamily="18" charset="0"/>
                <a:ea typeface="Calibri" panose="020F0502020204030204" pitchFamily="34" charset="0"/>
                <a:cs typeface="Times New Roman" panose="02020603050405020304" pitchFamily="18" charset="0"/>
              </a:rPr>
              <a:t>Wykład „Postawy proekologiczne dawniej i dziś. Tradycja a ponowoczesność”</a:t>
            </a:r>
          </a:p>
        </p:txBody>
      </p:sp>
      <p:sp>
        <p:nvSpPr>
          <p:cNvPr id="13" name="pole tekstowe 12">
            <a:extLst>
              <a:ext uri="{FF2B5EF4-FFF2-40B4-BE49-F238E27FC236}">
                <a16:creationId xmlns:a16="http://schemas.microsoft.com/office/drawing/2014/main" id="{CE1C27B3-32A3-92C4-AFB0-94D0DEF1750F}"/>
              </a:ext>
            </a:extLst>
          </p:cNvPr>
          <p:cNvSpPr txBox="1"/>
          <p:nvPr/>
        </p:nvSpPr>
        <p:spPr>
          <a:xfrm>
            <a:off x="2385846" y="4559938"/>
            <a:ext cx="7415048" cy="738664"/>
          </a:xfrm>
          <a:prstGeom prst="rect">
            <a:avLst/>
          </a:prstGeom>
          <a:noFill/>
        </p:spPr>
        <p:txBody>
          <a:bodyPr wrap="square" rtlCol="0">
            <a:spAutoFit/>
          </a:bodyPr>
          <a:lstStyle/>
          <a:p>
            <a:pPr>
              <a:spcAft>
                <a:spcPts val="1200"/>
              </a:spcAft>
            </a:pPr>
            <a:r>
              <a:rPr lang="pl-PL" sz="1600" b="1" dirty="0">
                <a:latin typeface="Constantia" panose="02030602050306030303" pitchFamily="18" charset="0"/>
              </a:rPr>
              <a:t>dr hab. Monika </a:t>
            </a:r>
            <a:r>
              <a:rPr lang="pl-PL" sz="1600" b="1" dirty="0" err="1">
                <a:latin typeface="Constantia" panose="02030602050306030303" pitchFamily="18" charset="0"/>
              </a:rPr>
              <a:t>Kostaszuk</a:t>
            </a:r>
            <a:r>
              <a:rPr lang="pl-PL" sz="1600" b="1" dirty="0">
                <a:latin typeface="Constantia" panose="02030602050306030303" pitchFamily="18" charset="0"/>
              </a:rPr>
              <a:t>-Romanowska</a:t>
            </a:r>
          </a:p>
          <a:p>
            <a:pPr>
              <a:spcAft>
                <a:spcPts val="1200"/>
              </a:spcAft>
            </a:pPr>
            <a:r>
              <a:rPr lang="pl-PL" sz="1600" kern="100" dirty="0">
                <a:effectLst/>
                <a:latin typeface="Constantia" panose="02030602050306030303" pitchFamily="18" charset="0"/>
                <a:ea typeface="Calibri" panose="020F0502020204030204" pitchFamily="34" charset="0"/>
                <a:cs typeface="Times New Roman" panose="02020603050405020304" pitchFamily="18" charset="0"/>
              </a:rPr>
              <a:t>Idziemy do teatru – praktyczny przewodnik</a:t>
            </a:r>
          </a:p>
        </p:txBody>
      </p:sp>
      <p:pic>
        <p:nvPicPr>
          <p:cNvPr id="14" name="Picture 4">
            <a:extLst>
              <a:ext uri="{FF2B5EF4-FFF2-40B4-BE49-F238E27FC236}">
                <a16:creationId xmlns:a16="http://schemas.microsoft.com/office/drawing/2014/main" id="{25D99F99-192D-BDAC-4F97-2D81F648C0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4588" y="787759"/>
            <a:ext cx="1506457" cy="150645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a:extLst>
              <a:ext uri="{FF2B5EF4-FFF2-40B4-BE49-F238E27FC236}">
                <a16:creationId xmlns:a16="http://schemas.microsoft.com/office/drawing/2014/main" id="{144FB26E-9C7D-2FC1-1A57-680D524809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91199" y="2600353"/>
            <a:ext cx="1506457" cy="15064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2">
            <a:extLst>
              <a:ext uri="{FF2B5EF4-FFF2-40B4-BE49-F238E27FC236}">
                <a16:creationId xmlns:a16="http://schemas.microsoft.com/office/drawing/2014/main" id="{BA2E3C1A-58D5-50E3-1B0C-AE1E65AAE24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4588" y="4176041"/>
            <a:ext cx="1506458" cy="15064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28687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a 1">
            <a:extLst>
              <a:ext uri="{FF2B5EF4-FFF2-40B4-BE49-F238E27FC236}">
                <a16:creationId xmlns:a16="http://schemas.microsoft.com/office/drawing/2014/main" id="{341E0944-7343-E758-F96D-8EEE6E779601}"/>
              </a:ext>
            </a:extLst>
          </p:cNvPr>
          <p:cNvGrpSpPr/>
          <p:nvPr/>
        </p:nvGrpSpPr>
        <p:grpSpPr>
          <a:xfrm rot="10800000">
            <a:off x="0" y="-1"/>
            <a:ext cx="12192000" cy="1283155"/>
            <a:chOff x="-1905" y="1"/>
            <a:chExt cx="12194787" cy="653142"/>
          </a:xfrm>
        </p:grpSpPr>
        <p:sp>
          <p:nvSpPr>
            <p:cNvPr id="3" name="object 6">
              <a:extLst>
                <a:ext uri="{FF2B5EF4-FFF2-40B4-BE49-F238E27FC236}">
                  <a16:creationId xmlns:a16="http://schemas.microsoft.com/office/drawing/2014/main" id="{7679AE2E-FC4F-6348-A730-EB0F5BCC05BC}"/>
                </a:ext>
              </a:extLst>
            </p:cNvPr>
            <p:cNvSpPr/>
            <p:nvPr/>
          </p:nvSpPr>
          <p:spPr>
            <a:xfrm>
              <a:off x="1981" y="1"/>
              <a:ext cx="12190013" cy="170230"/>
            </a:xfrm>
            <a:custGeom>
              <a:avLst/>
              <a:gdLst/>
              <a:ahLst/>
              <a:cxnLst/>
              <a:rect l="l" t="t" r="r" b="b"/>
              <a:pathLst>
                <a:path w="7774305" h="202565">
                  <a:moveTo>
                    <a:pt x="7774025" y="0"/>
                  </a:moveTo>
                  <a:lnTo>
                    <a:pt x="0" y="0"/>
                  </a:lnTo>
                  <a:lnTo>
                    <a:pt x="0" y="202120"/>
                  </a:lnTo>
                  <a:lnTo>
                    <a:pt x="7774025" y="202120"/>
                  </a:lnTo>
                  <a:lnTo>
                    <a:pt x="7774025" y="0"/>
                  </a:lnTo>
                  <a:close/>
                </a:path>
              </a:pathLst>
            </a:custGeom>
            <a:solidFill>
              <a:srgbClr val="ED1B31"/>
            </a:solidFill>
          </p:spPr>
          <p:txBody>
            <a:bodyPr wrap="square" lIns="0" tIns="0" rIns="0" bIns="0" rtlCol="0"/>
            <a:lstStyle/>
            <a:p>
              <a:endParaRPr/>
            </a:p>
          </p:txBody>
        </p:sp>
        <p:sp>
          <p:nvSpPr>
            <p:cNvPr id="4" name="object 7">
              <a:extLst>
                <a:ext uri="{FF2B5EF4-FFF2-40B4-BE49-F238E27FC236}">
                  <a16:creationId xmlns:a16="http://schemas.microsoft.com/office/drawing/2014/main" id="{65F89C01-C06C-B2BC-2D19-484449262984}"/>
                </a:ext>
              </a:extLst>
            </p:cNvPr>
            <p:cNvSpPr/>
            <p:nvPr/>
          </p:nvSpPr>
          <p:spPr>
            <a:xfrm>
              <a:off x="1981" y="138306"/>
              <a:ext cx="12190013" cy="110997"/>
            </a:xfrm>
            <a:custGeom>
              <a:avLst/>
              <a:gdLst/>
              <a:ahLst/>
              <a:cxnLst/>
              <a:rect l="l" t="t" r="r" b="b"/>
              <a:pathLst>
                <a:path w="7774305" h="85089">
                  <a:moveTo>
                    <a:pt x="0" y="84797"/>
                  </a:moveTo>
                  <a:lnTo>
                    <a:pt x="7774025" y="84797"/>
                  </a:lnTo>
                  <a:lnTo>
                    <a:pt x="7774025" y="0"/>
                  </a:lnTo>
                  <a:lnTo>
                    <a:pt x="0" y="0"/>
                  </a:lnTo>
                  <a:lnTo>
                    <a:pt x="0" y="84797"/>
                  </a:lnTo>
                  <a:close/>
                </a:path>
              </a:pathLst>
            </a:custGeom>
            <a:solidFill>
              <a:srgbClr val="273B97"/>
            </a:solidFill>
          </p:spPr>
          <p:txBody>
            <a:bodyPr wrap="square" lIns="0" tIns="0" rIns="0" bIns="0" rtlCol="0"/>
            <a:lstStyle/>
            <a:p>
              <a:endParaRPr/>
            </a:p>
          </p:txBody>
        </p:sp>
        <p:sp>
          <p:nvSpPr>
            <p:cNvPr id="5" name="object 8">
              <a:extLst>
                <a:ext uri="{FF2B5EF4-FFF2-40B4-BE49-F238E27FC236}">
                  <a16:creationId xmlns:a16="http://schemas.microsoft.com/office/drawing/2014/main" id="{662DE26B-1846-C0B1-E8D9-65C692A186A8}"/>
                </a:ext>
              </a:extLst>
            </p:cNvPr>
            <p:cNvSpPr/>
            <p:nvPr/>
          </p:nvSpPr>
          <p:spPr>
            <a:xfrm>
              <a:off x="1977" y="229021"/>
              <a:ext cx="12190905" cy="157455"/>
            </a:xfrm>
            <a:custGeom>
              <a:avLst/>
              <a:gdLst/>
              <a:ahLst/>
              <a:cxnLst/>
              <a:rect l="l" t="t" r="r" b="b"/>
              <a:pathLst>
                <a:path w="7774305" h="132079">
                  <a:moveTo>
                    <a:pt x="7774025" y="0"/>
                  </a:moveTo>
                  <a:lnTo>
                    <a:pt x="0" y="0"/>
                  </a:lnTo>
                  <a:lnTo>
                    <a:pt x="0" y="131851"/>
                  </a:lnTo>
                  <a:lnTo>
                    <a:pt x="7774025" y="131851"/>
                  </a:lnTo>
                  <a:lnTo>
                    <a:pt x="7774025" y="0"/>
                  </a:lnTo>
                  <a:close/>
                </a:path>
              </a:pathLst>
            </a:custGeom>
            <a:solidFill>
              <a:srgbClr val="007C43"/>
            </a:solidFill>
          </p:spPr>
          <p:txBody>
            <a:bodyPr wrap="square" lIns="0" tIns="0" rIns="0" bIns="0" rtlCol="0"/>
            <a:lstStyle/>
            <a:p>
              <a:endParaRPr dirty="0"/>
            </a:p>
          </p:txBody>
        </p:sp>
        <p:sp>
          <p:nvSpPr>
            <p:cNvPr id="6" name="object 4">
              <a:extLst>
                <a:ext uri="{FF2B5EF4-FFF2-40B4-BE49-F238E27FC236}">
                  <a16:creationId xmlns:a16="http://schemas.microsoft.com/office/drawing/2014/main" id="{FACED636-7F75-9E19-6CE0-B0E3E59FB87D}"/>
                </a:ext>
              </a:extLst>
            </p:cNvPr>
            <p:cNvSpPr/>
            <p:nvPr/>
          </p:nvSpPr>
          <p:spPr>
            <a:xfrm>
              <a:off x="-1905" y="367323"/>
              <a:ext cx="12193905" cy="285820"/>
            </a:xfrm>
            <a:custGeom>
              <a:avLst/>
              <a:gdLst/>
              <a:ahLst/>
              <a:cxnLst/>
              <a:rect l="l" t="t" r="r" b="b"/>
              <a:pathLst>
                <a:path w="7774305" h="576580">
                  <a:moveTo>
                    <a:pt x="0" y="576173"/>
                  </a:moveTo>
                  <a:lnTo>
                    <a:pt x="7774025" y="576173"/>
                  </a:lnTo>
                  <a:lnTo>
                    <a:pt x="7774025" y="0"/>
                  </a:lnTo>
                  <a:lnTo>
                    <a:pt x="0" y="0"/>
                  </a:lnTo>
                  <a:lnTo>
                    <a:pt x="0" y="576173"/>
                  </a:lnTo>
                  <a:close/>
                </a:path>
              </a:pathLst>
            </a:custGeom>
            <a:solidFill>
              <a:srgbClr val="D81665"/>
            </a:solidFill>
          </p:spPr>
          <p:txBody>
            <a:bodyPr wrap="square" lIns="0" tIns="0" rIns="0" bIns="0" rtlCol="0"/>
            <a:lstStyle/>
            <a:p>
              <a:endParaRPr dirty="0"/>
            </a:p>
          </p:txBody>
        </p:sp>
      </p:grpSp>
      <p:grpSp>
        <p:nvGrpSpPr>
          <p:cNvPr id="7" name="Grupa 6">
            <a:extLst>
              <a:ext uri="{FF2B5EF4-FFF2-40B4-BE49-F238E27FC236}">
                <a16:creationId xmlns:a16="http://schemas.microsoft.com/office/drawing/2014/main" id="{20E9D018-EA9E-7961-D68A-0CFB385F6C0C}"/>
              </a:ext>
            </a:extLst>
          </p:cNvPr>
          <p:cNvGrpSpPr/>
          <p:nvPr/>
        </p:nvGrpSpPr>
        <p:grpSpPr>
          <a:xfrm>
            <a:off x="0" y="5567692"/>
            <a:ext cx="12192000" cy="1283155"/>
            <a:chOff x="-1905" y="1"/>
            <a:chExt cx="12194787" cy="653142"/>
          </a:xfrm>
        </p:grpSpPr>
        <p:sp>
          <p:nvSpPr>
            <p:cNvPr id="8" name="object 6">
              <a:extLst>
                <a:ext uri="{FF2B5EF4-FFF2-40B4-BE49-F238E27FC236}">
                  <a16:creationId xmlns:a16="http://schemas.microsoft.com/office/drawing/2014/main" id="{5A7E2100-0A2A-64FA-C506-D7ACB959DB0D}"/>
                </a:ext>
              </a:extLst>
            </p:cNvPr>
            <p:cNvSpPr/>
            <p:nvPr/>
          </p:nvSpPr>
          <p:spPr>
            <a:xfrm>
              <a:off x="1981" y="1"/>
              <a:ext cx="12190013" cy="170230"/>
            </a:xfrm>
            <a:custGeom>
              <a:avLst/>
              <a:gdLst/>
              <a:ahLst/>
              <a:cxnLst/>
              <a:rect l="l" t="t" r="r" b="b"/>
              <a:pathLst>
                <a:path w="7774305" h="202565">
                  <a:moveTo>
                    <a:pt x="7774025" y="0"/>
                  </a:moveTo>
                  <a:lnTo>
                    <a:pt x="0" y="0"/>
                  </a:lnTo>
                  <a:lnTo>
                    <a:pt x="0" y="202120"/>
                  </a:lnTo>
                  <a:lnTo>
                    <a:pt x="7774025" y="202120"/>
                  </a:lnTo>
                  <a:lnTo>
                    <a:pt x="7774025" y="0"/>
                  </a:lnTo>
                  <a:close/>
                </a:path>
              </a:pathLst>
            </a:custGeom>
            <a:solidFill>
              <a:srgbClr val="ED1B31"/>
            </a:solidFill>
          </p:spPr>
          <p:txBody>
            <a:bodyPr wrap="square" lIns="0" tIns="0" rIns="0" bIns="0" rtlCol="0"/>
            <a:lstStyle/>
            <a:p>
              <a:endParaRPr/>
            </a:p>
          </p:txBody>
        </p:sp>
        <p:sp>
          <p:nvSpPr>
            <p:cNvPr id="9" name="object 7">
              <a:extLst>
                <a:ext uri="{FF2B5EF4-FFF2-40B4-BE49-F238E27FC236}">
                  <a16:creationId xmlns:a16="http://schemas.microsoft.com/office/drawing/2014/main" id="{A0D22EA6-F826-9E82-7045-1CA6766FDA19}"/>
                </a:ext>
              </a:extLst>
            </p:cNvPr>
            <p:cNvSpPr/>
            <p:nvPr/>
          </p:nvSpPr>
          <p:spPr>
            <a:xfrm>
              <a:off x="1981" y="138306"/>
              <a:ext cx="12190013" cy="110997"/>
            </a:xfrm>
            <a:custGeom>
              <a:avLst/>
              <a:gdLst/>
              <a:ahLst/>
              <a:cxnLst/>
              <a:rect l="l" t="t" r="r" b="b"/>
              <a:pathLst>
                <a:path w="7774305" h="85089">
                  <a:moveTo>
                    <a:pt x="0" y="84797"/>
                  </a:moveTo>
                  <a:lnTo>
                    <a:pt x="7774025" y="84797"/>
                  </a:lnTo>
                  <a:lnTo>
                    <a:pt x="7774025" y="0"/>
                  </a:lnTo>
                  <a:lnTo>
                    <a:pt x="0" y="0"/>
                  </a:lnTo>
                  <a:lnTo>
                    <a:pt x="0" y="84797"/>
                  </a:lnTo>
                  <a:close/>
                </a:path>
              </a:pathLst>
            </a:custGeom>
            <a:solidFill>
              <a:srgbClr val="273B97"/>
            </a:solidFill>
          </p:spPr>
          <p:txBody>
            <a:bodyPr wrap="square" lIns="0" tIns="0" rIns="0" bIns="0" rtlCol="0"/>
            <a:lstStyle/>
            <a:p>
              <a:endParaRPr/>
            </a:p>
          </p:txBody>
        </p:sp>
        <p:sp>
          <p:nvSpPr>
            <p:cNvPr id="10" name="object 8">
              <a:extLst>
                <a:ext uri="{FF2B5EF4-FFF2-40B4-BE49-F238E27FC236}">
                  <a16:creationId xmlns:a16="http://schemas.microsoft.com/office/drawing/2014/main" id="{4076B661-985E-3D1E-4FC8-60F68328C499}"/>
                </a:ext>
              </a:extLst>
            </p:cNvPr>
            <p:cNvSpPr/>
            <p:nvPr/>
          </p:nvSpPr>
          <p:spPr>
            <a:xfrm>
              <a:off x="1977" y="229021"/>
              <a:ext cx="12190905" cy="157455"/>
            </a:xfrm>
            <a:custGeom>
              <a:avLst/>
              <a:gdLst/>
              <a:ahLst/>
              <a:cxnLst/>
              <a:rect l="l" t="t" r="r" b="b"/>
              <a:pathLst>
                <a:path w="7774305" h="132079">
                  <a:moveTo>
                    <a:pt x="7774025" y="0"/>
                  </a:moveTo>
                  <a:lnTo>
                    <a:pt x="0" y="0"/>
                  </a:lnTo>
                  <a:lnTo>
                    <a:pt x="0" y="131851"/>
                  </a:lnTo>
                  <a:lnTo>
                    <a:pt x="7774025" y="131851"/>
                  </a:lnTo>
                  <a:lnTo>
                    <a:pt x="7774025" y="0"/>
                  </a:lnTo>
                  <a:close/>
                </a:path>
              </a:pathLst>
            </a:custGeom>
            <a:solidFill>
              <a:srgbClr val="007C43"/>
            </a:solidFill>
          </p:spPr>
          <p:txBody>
            <a:bodyPr wrap="square" lIns="0" tIns="0" rIns="0" bIns="0" rtlCol="0"/>
            <a:lstStyle/>
            <a:p>
              <a:endParaRPr dirty="0"/>
            </a:p>
          </p:txBody>
        </p:sp>
        <p:sp>
          <p:nvSpPr>
            <p:cNvPr id="11" name="object 4">
              <a:extLst>
                <a:ext uri="{FF2B5EF4-FFF2-40B4-BE49-F238E27FC236}">
                  <a16:creationId xmlns:a16="http://schemas.microsoft.com/office/drawing/2014/main" id="{DA92957E-DAD6-5BEA-FDE8-A0B4CEE70E28}"/>
                </a:ext>
              </a:extLst>
            </p:cNvPr>
            <p:cNvSpPr/>
            <p:nvPr/>
          </p:nvSpPr>
          <p:spPr>
            <a:xfrm>
              <a:off x="-1905" y="367323"/>
              <a:ext cx="12193905" cy="285820"/>
            </a:xfrm>
            <a:custGeom>
              <a:avLst/>
              <a:gdLst/>
              <a:ahLst/>
              <a:cxnLst/>
              <a:rect l="l" t="t" r="r" b="b"/>
              <a:pathLst>
                <a:path w="7774305" h="576580">
                  <a:moveTo>
                    <a:pt x="0" y="576173"/>
                  </a:moveTo>
                  <a:lnTo>
                    <a:pt x="7774025" y="576173"/>
                  </a:lnTo>
                  <a:lnTo>
                    <a:pt x="7774025" y="0"/>
                  </a:lnTo>
                  <a:lnTo>
                    <a:pt x="0" y="0"/>
                  </a:lnTo>
                  <a:lnTo>
                    <a:pt x="0" y="576173"/>
                  </a:lnTo>
                  <a:close/>
                </a:path>
              </a:pathLst>
            </a:custGeom>
            <a:solidFill>
              <a:srgbClr val="D81665"/>
            </a:solidFill>
          </p:spPr>
          <p:txBody>
            <a:bodyPr wrap="square" lIns="0" tIns="0" rIns="0" bIns="0" rtlCol="0"/>
            <a:lstStyle/>
            <a:p>
              <a:endParaRPr dirty="0"/>
            </a:p>
          </p:txBody>
        </p:sp>
      </p:grpSp>
      <p:pic>
        <p:nvPicPr>
          <p:cNvPr id="3076" name="Picture 4" descr="Brak opisu.">
            <a:extLst>
              <a:ext uri="{FF2B5EF4-FFF2-40B4-BE49-F238E27FC236}">
                <a16:creationId xmlns:a16="http://schemas.microsoft.com/office/drawing/2014/main" id="{586499C1-A97B-224F-18EF-7B6C11B716C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434"/>
          <a:stretch/>
        </p:blipFill>
        <p:spPr bwMode="auto">
          <a:xfrm>
            <a:off x="3247691" y="981864"/>
            <a:ext cx="8902263" cy="524878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074" name="Picture 2" descr="Brak opisu.">
            <a:extLst>
              <a:ext uri="{FF2B5EF4-FFF2-40B4-BE49-F238E27FC236}">
                <a16:creationId xmlns:a16="http://schemas.microsoft.com/office/drawing/2014/main" id="{4EC7D363-ED5F-3920-3E7A-C71A1D3220D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17" r="6478"/>
          <a:stretch/>
        </p:blipFill>
        <p:spPr bwMode="auto">
          <a:xfrm>
            <a:off x="31535" y="485062"/>
            <a:ext cx="4939862" cy="305851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078" name="Picture 6" descr="Brak opisu.">
            <a:extLst>
              <a:ext uri="{FF2B5EF4-FFF2-40B4-BE49-F238E27FC236}">
                <a16:creationId xmlns:a16="http://schemas.microsoft.com/office/drawing/2014/main" id="{5130097B-4DEA-E4DE-9948-22708C79C0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535" y="3602255"/>
            <a:ext cx="4939862" cy="278338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43688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Prostokąt 16">
            <a:extLst>
              <a:ext uri="{FF2B5EF4-FFF2-40B4-BE49-F238E27FC236}">
                <a16:creationId xmlns:a16="http://schemas.microsoft.com/office/drawing/2014/main" id="{6FFA8782-D87D-4446-8770-52B5D54DD708}"/>
              </a:ext>
            </a:extLst>
          </p:cNvPr>
          <p:cNvSpPr/>
          <p:nvPr/>
        </p:nvSpPr>
        <p:spPr>
          <a:xfrm>
            <a:off x="0" y="0"/>
            <a:ext cx="12192000" cy="6858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 name="Tytuł 1">
            <a:extLst>
              <a:ext uri="{FF2B5EF4-FFF2-40B4-BE49-F238E27FC236}">
                <a16:creationId xmlns:a16="http://schemas.microsoft.com/office/drawing/2014/main" id="{A70051BA-5C70-403A-8E57-C779955BC197}"/>
              </a:ext>
            </a:extLst>
          </p:cNvPr>
          <p:cNvSpPr>
            <a:spLocks noGrp="1"/>
          </p:cNvSpPr>
          <p:nvPr>
            <p:ph type="ctrTitle"/>
          </p:nvPr>
        </p:nvSpPr>
        <p:spPr>
          <a:xfrm>
            <a:off x="1055460" y="1074092"/>
            <a:ext cx="6979536" cy="1080604"/>
          </a:xfrm>
        </p:spPr>
        <p:txBody>
          <a:bodyPr>
            <a:normAutofit/>
          </a:bodyPr>
          <a:lstStyle/>
          <a:p>
            <a:pPr algn="l"/>
            <a:r>
              <a:rPr lang="pl-PL" sz="5400" dirty="0">
                <a:latin typeface="Constantia" panose="02030602050306030303" pitchFamily="18" charset="0"/>
              </a:rPr>
              <a:t>WPROWADZENIE</a:t>
            </a:r>
          </a:p>
        </p:txBody>
      </p:sp>
      <p:pic>
        <p:nvPicPr>
          <p:cNvPr id="11" name="Obraz 10">
            <a:extLst>
              <a:ext uri="{FF2B5EF4-FFF2-40B4-BE49-F238E27FC236}">
                <a16:creationId xmlns:a16="http://schemas.microsoft.com/office/drawing/2014/main" id="{7FCBE13D-03B3-4F07-98E3-EC49E4DBE3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20085" y="0"/>
            <a:ext cx="3839465" cy="3987800"/>
          </a:xfrm>
          <a:prstGeom prst="rect">
            <a:avLst/>
          </a:prstGeom>
        </p:spPr>
      </p:pic>
      <p:sp>
        <p:nvSpPr>
          <p:cNvPr id="6" name="pole tekstowe 5">
            <a:extLst>
              <a:ext uri="{FF2B5EF4-FFF2-40B4-BE49-F238E27FC236}">
                <a16:creationId xmlns:a16="http://schemas.microsoft.com/office/drawing/2014/main" id="{B4E40E42-00FE-40CC-A725-CD3855199867}"/>
              </a:ext>
            </a:extLst>
          </p:cNvPr>
          <p:cNvSpPr txBox="1"/>
          <p:nvPr/>
        </p:nvSpPr>
        <p:spPr>
          <a:xfrm>
            <a:off x="1055460" y="2433388"/>
            <a:ext cx="5181600" cy="523220"/>
          </a:xfrm>
          <a:prstGeom prst="rect">
            <a:avLst/>
          </a:prstGeom>
          <a:noFill/>
        </p:spPr>
        <p:txBody>
          <a:bodyPr wrap="square" rtlCol="0">
            <a:spAutoFit/>
          </a:bodyPr>
          <a:lstStyle/>
          <a:p>
            <a:r>
              <a:rPr lang="pl-PL" sz="2800" dirty="0">
                <a:latin typeface="Constantia" panose="02030602050306030303" pitchFamily="18" charset="0"/>
              </a:rPr>
              <a:t>dr Tomasz Adamski</a:t>
            </a:r>
          </a:p>
        </p:txBody>
      </p:sp>
      <p:sp>
        <p:nvSpPr>
          <p:cNvPr id="23" name="Prostokąt 22">
            <a:extLst>
              <a:ext uri="{FF2B5EF4-FFF2-40B4-BE49-F238E27FC236}">
                <a16:creationId xmlns:a16="http://schemas.microsoft.com/office/drawing/2014/main" id="{3BCFA6B2-B8A7-494A-8D3C-97D870C133A0}"/>
              </a:ext>
            </a:extLst>
          </p:cNvPr>
          <p:cNvSpPr/>
          <p:nvPr/>
        </p:nvSpPr>
        <p:spPr>
          <a:xfrm>
            <a:off x="335909" y="5389995"/>
            <a:ext cx="1439103" cy="1468005"/>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19" name="Obraz 18">
            <a:extLst>
              <a:ext uri="{FF2B5EF4-FFF2-40B4-BE49-F238E27FC236}">
                <a16:creationId xmlns:a16="http://schemas.microsoft.com/office/drawing/2014/main" id="{71DD95F8-8ECA-4124-8CAE-9CAA280D7F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381592" y="4959604"/>
            <a:ext cx="1347736" cy="1346536"/>
          </a:xfrm>
          <a:prstGeom prst="rect">
            <a:avLst/>
          </a:prstGeom>
        </p:spPr>
      </p:pic>
      <p:sp>
        <p:nvSpPr>
          <p:cNvPr id="20" name="pole tekstowe 19">
            <a:extLst>
              <a:ext uri="{FF2B5EF4-FFF2-40B4-BE49-F238E27FC236}">
                <a16:creationId xmlns:a16="http://schemas.microsoft.com/office/drawing/2014/main" id="{7D60CA7A-76B8-4F57-B06A-5AE8595F323E}"/>
              </a:ext>
            </a:extLst>
          </p:cNvPr>
          <p:cNvSpPr txBox="1"/>
          <p:nvPr/>
        </p:nvSpPr>
        <p:spPr>
          <a:xfrm>
            <a:off x="5544273" y="5632872"/>
            <a:ext cx="6311818" cy="800219"/>
          </a:xfrm>
          <a:prstGeom prst="rect">
            <a:avLst/>
          </a:prstGeom>
          <a:noFill/>
        </p:spPr>
        <p:txBody>
          <a:bodyPr wrap="square" rtlCol="0">
            <a:spAutoFit/>
          </a:bodyPr>
          <a:lstStyle/>
          <a:p>
            <a:pPr algn="ctr"/>
            <a:r>
              <a:rPr lang="pl-PL" dirty="0">
                <a:latin typeface="Constantia" panose="02030602050306030303" pitchFamily="18" charset="0"/>
              </a:rPr>
              <a:t>Wydział Studiów Kulturowych / Uniwersytet w Białymstoku</a:t>
            </a:r>
          </a:p>
          <a:p>
            <a:pPr algn="ctr"/>
            <a:r>
              <a:rPr lang="pl-PL" sz="2800" dirty="0">
                <a:latin typeface="Constantia" panose="02030602050306030303" pitchFamily="18" charset="0"/>
              </a:rPr>
              <a:t>KULTUROZNAWSTWO.UWB.EDU.PL</a:t>
            </a:r>
          </a:p>
        </p:txBody>
      </p:sp>
      <p:pic>
        <p:nvPicPr>
          <p:cNvPr id="3" name="Obraz 2">
            <a:extLst>
              <a:ext uri="{FF2B5EF4-FFF2-40B4-BE49-F238E27FC236}">
                <a16:creationId xmlns:a16="http://schemas.microsoft.com/office/drawing/2014/main" id="{4487DED3-D7E7-84A0-42F0-0198718881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84618" y="166540"/>
            <a:ext cx="1060021" cy="726851"/>
          </a:xfrm>
          <a:prstGeom prst="rect">
            <a:avLst/>
          </a:prstGeom>
        </p:spPr>
      </p:pic>
    </p:spTree>
    <p:extLst>
      <p:ext uri="{BB962C8B-B14F-4D97-AF65-F5344CB8AC3E}">
        <p14:creationId xmlns:p14="http://schemas.microsoft.com/office/powerpoint/2010/main" val="1727945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1000" fill="hold"/>
                                        <p:tgtEl>
                                          <p:spTgt spid="19"/>
                                        </p:tgtEl>
                                        <p:attrNameLst>
                                          <p:attrName>ppt_x</p:attrName>
                                        </p:attrNameLst>
                                      </p:cBhvr>
                                      <p:tavLst>
                                        <p:tav tm="0">
                                          <p:val>
                                            <p:strVal val="#ppt_x"/>
                                          </p:val>
                                        </p:tav>
                                        <p:tav tm="100000">
                                          <p:val>
                                            <p:strVal val="#ppt_x"/>
                                          </p:val>
                                        </p:tav>
                                      </p:tavLst>
                                    </p:anim>
                                    <p:anim calcmode="lin" valueType="num">
                                      <p:cBhvr additive="base">
                                        <p:cTn id="8" dur="10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50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1000" fill="hold"/>
                                        <p:tgtEl>
                                          <p:spTgt spid="23"/>
                                        </p:tgtEl>
                                        <p:attrNameLst>
                                          <p:attrName>ppt_x</p:attrName>
                                        </p:attrNameLst>
                                      </p:cBhvr>
                                      <p:tavLst>
                                        <p:tav tm="0">
                                          <p:val>
                                            <p:strVal val="#ppt_x"/>
                                          </p:val>
                                        </p:tav>
                                        <p:tav tm="100000">
                                          <p:val>
                                            <p:strVal val="#ppt_x"/>
                                          </p:val>
                                        </p:tav>
                                      </p:tavLst>
                                    </p:anim>
                                    <p:anim calcmode="lin" valueType="num">
                                      <p:cBhvr additive="base">
                                        <p:cTn id="12" dur="10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a:extLst>
              <a:ext uri="{FF2B5EF4-FFF2-40B4-BE49-F238E27FC236}">
                <a16:creationId xmlns:a16="http://schemas.microsoft.com/office/drawing/2014/main" id="{A6D0BAE5-DAD2-786B-5526-E37A90743F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44428" y="5239624"/>
            <a:ext cx="1085021" cy="743993"/>
          </a:xfrm>
          <a:prstGeom prst="rect">
            <a:avLst/>
          </a:prstGeom>
        </p:spPr>
      </p:pic>
      <p:grpSp>
        <p:nvGrpSpPr>
          <p:cNvPr id="3" name="Grupa 2">
            <a:extLst>
              <a:ext uri="{FF2B5EF4-FFF2-40B4-BE49-F238E27FC236}">
                <a16:creationId xmlns:a16="http://schemas.microsoft.com/office/drawing/2014/main" id="{7ADA2D5C-2496-A62F-C98F-019F11261932}"/>
              </a:ext>
            </a:extLst>
          </p:cNvPr>
          <p:cNvGrpSpPr/>
          <p:nvPr/>
        </p:nvGrpSpPr>
        <p:grpSpPr>
          <a:xfrm>
            <a:off x="0" y="6204858"/>
            <a:ext cx="12193905" cy="653142"/>
            <a:chOff x="-1905" y="1"/>
            <a:chExt cx="12193905" cy="653142"/>
          </a:xfrm>
        </p:grpSpPr>
        <p:sp>
          <p:nvSpPr>
            <p:cNvPr id="4" name="object 6">
              <a:extLst>
                <a:ext uri="{FF2B5EF4-FFF2-40B4-BE49-F238E27FC236}">
                  <a16:creationId xmlns:a16="http://schemas.microsoft.com/office/drawing/2014/main" id="{F08F21C1-66B1-83D3-364B-416E02DC0669}"/>
                </a:ext>
              </a:extLst>
            </p:cNvPr>
            <p:cNvSpPr/>
            <p:nvPr/>
          </p:nvSpPr>
          <p:spPr>
            <a:xfrm>
              <a:off x="1981" y="1"/>
              <a:ext cx="12189122" cy="170230"/>
            </a:xfrm>
            <a:custGeom>
              <a:avLst/>
              <a:gdLst/>
              <a:ahLst/>
              <a:cxnLst/>
              <a:rect l="l" t="t" r="r" b="b"/>
              <a:pathLst>
                <a:path w="7774305" h="202565">
                  <a:moveTo>
                    <a:pt x="7774025" y="0"/>
                  </a:moveTo>
                  <a:lnTo>
                    <a:pt x="0" y="0"/>
                  </a:lnTo>
                  <a:lnTo>
                    <a:pt x="0" y="202120"/>
                  </a:lnTo>
                  <a:lnTo>
                    <a:pt x="7774025" y="202120"/>
                  </a:lnTo>
                  <a:lnTo>
                    <a:pt x="7774025" y="0"/>
                  </a:lnTo>
                  <a:close/>
                </a:path>
              </a:pathLst>
            </a:custGeom>
            <a:solidFill>
              <a:srgbClr val="ED1B31"/>
            </a:solidFill>
          </p:spPr>
          <p:txBody>
            <a:bodyPr wrap="square" lIns="0" tIns="0" rIns="0" bIns="0" rtlCol="0"/>
            <a:lstStyle/>
            <a:p>
              <a:endParaRPr/>
            </a:p>
          </p:txBody>
        </p:sp>
        <p:sp>
          <p:nvSpPr>
            <p:cNvPr id="5" name="object 7">
              <a:extLst>
                <a:ext uri="{FF2B5EF4-FFF2-40B4-BE49-F238E27FC236}">
                  <a16:creationId xmlns:a16="http://schemas.microsoft.com/office/drawing/2014/main" id="{79614D2D-F9B5-0670-809B-68C1D5948BD2}"/>
                </a:ext>
              </a:extLst>
            </p:cNvPr>
            <p:cNvSpPr/>
            <p:nvPr/>
          </p:nvSpPr>
          <p:spPr>
            <a:xfrm>
              <a:off x="1981" y="138305"/>
              <a:ext cx="12189122" cy="110997"/>
            </a:xfrm>
            <a:custGeom>
              <a:avLst/>
              <a:gdLst/>
              <a:ahLst/>
              <a:cxnLst/>
              <a:rect l="l" t="t" r="r" b="b"/>
              <a:pathLst>
                <a:path w="7774305" h="85089">
                  <a:moveTo>
                    <a:pt x="0" y="84797"/>
                  </a:moveTo>
                  <a:lnTo>
                    <a:pt x="7774025" y="84797"/>
                  </a:lnTo>
                  <a:lnTo>
                    <a:pt x="7774025" y="0"/>
                  </a:lnTo>
                  <a:lnTo>
                    <a:pt x="0" y="0"/>
                  </a:lnTo>
                  <a:lnTo>
                    <a:pt x="0" y="84797"/>
                  </a:lnTo>
                  <a:close/>
                </a:path>
              </a:pathLst>
            </a:custGeom>
            <a:solidFill>
              <a:srgbClr val="273B97"/>
            </a:solidFill>
          </p:spPr>
          <p:txBody>
            <a:bodyPr wrap="square" lIns="0" tIns="0" rIns="0" bIns="0" rtlCol="0"/>
            <a:lstStyle/>
            <a:p>
              <a:endParaRPr/>
            </a:p>
          </p:txBody>
        </p:sp>
        <p:sp>
          <p:nvSpPr>
            <p:cNvPr id="6" name="object 8">
              <a:extLst>
                <a:ext uri="{FF2B5EF4-FFF2-40B4-BE49-F238E27FC236}">
                  <a16:creationId xmlns:a16="http://schemas.microsoft.com/office/drawing/2014/main" id="{4482A808-2E57-0929-9C41-13FFDA0D4DA8}"/>
                </a:ext>
              </a:extLst>
            </p:cNvPr>
            <p:cNvSpPr/>
            <p:nvPr/>
          </p:nvSpPr>
          <p:spPr>
            <a:xfrm>
              <a:off x="1981" y="249302"/>
              <a:ext cx="12189122" cy="137173"/>
            </a:xfrm>
            <a:custGeom>
              <a:avLst/>
              <a:gdLst/>
              <a:ahLst/>
              <a:cxnLst/>
              <a:rect l="l" t="t" r="r" b="b"/>
              <a:pathLst>
                <a:path w="7774305" h="132079">
                  <a:moveTo>
                    <a:pt x="7774025" y="0"/>
                  </a:moveTo>
                  <a:lnTo>
                    <a:pt x="0" y="0"/>
                  </a:lnTo>
                  <a:lnTo>
                    <a:pt x="0" y="131851"/>
                  </a:lnTo>
                  <a:lnTo>
                    <a:pt x="7774025" y="131851"/>
                  </a:lnTo>
                  <a:lnTo>
                    <a:pt x="7774025" y="0"/>
                  </a:lnTo>
                  <a:close/>
                </a:path>
              </a:pathLst>
            </a:custGeom>
            <a:solidFill>
              <a:srgbClr val="007C43"/>
            </a:solidFill>
          </p:spPr>
          <p:txBody>
            <a:bodyPr wrap="square" lIns="0" tIns="0" rIns="0" bIns="0" rtlCol="0"/>
            <a:lstStyle/>
            <a:p>
              <a:endParaRPr dirty="0"/>
            </a:p>
          </p:txBody>
        </p:sp>
        <p:sp>
          <p:nvSpPr>
            <p:cNvPr id="7" name="object 4">
              <a:extLst>
                <a:ext uri="{FF2B5EF4-FFF2-40B4-BE49-F238E27FC236}">
                  <a16:creationId xmlns:a16="http://schemas.microsoft.com/office/drawing/2014/main" id="{E990C81D-4C47-C7E5-D3B6-4F08C7BA49DB}"/>
                </a:ext>
              </a:extLst>
            </p:cNvPr>
            <p:cNvSpPr/>
            <p:nvPr/>
          </p:nvSpPr>
          <p:spPr>
            <a:xfrm>
              <a:off x="-1905" y="367323"/>
              <a:ext cx="12193905" cy="285820"/>
            </a:xfrm>
            <a:custGeom>
              <a:avLst/>
              <a:gdLst/>
              <a:ahLst/>
              <a:cxnLst/>
              <a:rect l="l" t="t" r="r" b="b"/>
              <a:pathLst>
                <a:path w="7774305" h="576580">
                  <a:moveTo>
                    <a:pt x="0" y="576173"/>
                  </a:moveTo>
                  <a:lnTo>
                    <a:pt x="7774025" y="576173"/>
                  </a:lnTo>
                  <a:lnTo>
                    <a:pt x="7774025" y="0"/>
                  </a:lnTo>
                  <a:lnTo>
                    <a:pt x="0" y="0"/>
                  </a:lnTo>
                  <a:lnTo>
                    <a:pt x="0" y="576173"/>
                  </a:lnTo>
                  <a:close/>
                </a:path>
              </a:pathLst>
            </a:custGeom>
            <a:solidFill>
              <a:srgbClr val="D81665"/>
            </a:solidFill>
          </p:spPr>
          <p:txBody>
            <a:bodyPr wrap="square" lIns="0" tIns="0" rIns="0" bIns="0" rtlCol="0"/>
            <a:lstStyle/>
            <a:p>
              <a:endParaRPr dirty="0"/>
            </a:p>
          </p:txBody>
        </p:sp>
      </p:grpSp>
      <p:sp>
        <p:nvSpPr>
          <p:cNvPr id="9" name="pole tekstowe 8">
            <a:extLst>
              <a:ext uri="{FF2B5EF4-FFF2-40B4-BE49-F238E27FC236}">
                <a16:creationId xmlns:a16="http://schemas.microsoft.com/office/drawing/2014/main" id="{39C511E3-0C65-3EDC-F164-9CBFDE83961A}"/>
              </a:ext>
            </a:extLst>
          </p:cNvPr>
          <p:cNvSpPr txBox="1"/>
          <p:nvPr/>
        </p:nvSpPr>
        <p:spPr>
          <a:xfrm>
            <a:off x="2385846" y="939056"/>
            <a:ext cx="6495394" cy="738664"/>
          </a:xfrm>
          <a:prstGeom prst="rect">
            <a:avLst/>
          </a:prstGeom>
          <a:noFill/>
        </p:spPr>
        <p:txBody>
          <a:bodyPr wrap="square" rtlCol="0">
            <a:spAutoFit/>
          </a:bodyPr>
          <a:lstStyle/>
          <a:p>
            <a:pPr>
              <a:spcAft>
                <a:spcPts val="1200"/>
              </a:spcAft>
            </a:pPr>
            <a:r>
              <a:rPr lang="pl-PL" sz="1600" b="1" dirty="0">
                <a:latin typeface="Constantia" panose="02030602050306030303" pitchFamily="18" charset="0"/>
              </a:rPr>
              <a:t>dr Tomasz Adamski</a:t>
            </a:r>
          </a:p>
          <a:p>
            <a:pPr>
              <a:spcAft>
                <a:spcPts val="1200"/>
              </a:spcAft>
            </a:pPr>
            <a:r>
              <a:rPr lang="pl-PL" sz="1600" kern="100" dirty="0">
                <a:effectLst/>
                <a:latin typeface="Constantia" panose="02030602050306030303" pitchFamily="18" charset="0"/>
                <a:ea typeface="Calibri" panose="020F0502020204030204" pitchFamily="34" charset="0"/>
                <a:cs typeface="Times New Roman" panose="02020603050405020304" pitchFamily="18" charset="0"/>
              </a:rPr>
              <a:t>Warsztat fotograficzno- filmowy</a:t>
            </a:r>
          </a:p>
        </p:txBody>
      </p:sp>
      <p:sp>
        <p:nvSpPr>
          <p:cNvPr id="11" name="pole tekstowe 10">
            <a:extLst>
              <a:ext uri="{FF2B5EF4-FFF2-40B4-BE49-F238E27FC236}">
                <a16:creationId xmlns:a16="http://schemas.microsoft.com/office/drawing/2014/main" id="{27C54899-483B-7F76-BD14-D0A716363B5A}"/>
              </a:ext>
            </a:extLst>
          </p:cNvPr>
          <p:cNvSpPr txBox="1"/>
          <p:nvPr/>
        </p:nvSpPr>
        <p:spPr>
          <a:xfrm>
            <a:off x="2745053" y="2219000"/>
            <a:ext cx="7055841" cy="1773819"/>
          </a:xfrm>
          <a:prstGeom prst="rect">
            <a:avLst/>
          </a:prstGeom>
          <a:noFill/>
        </p:spPr>
        <p:txBody>
          <a:bodyPr wrap="square" rtlCol="0">
            <a:spAutoFit/>
          </a:bodyPr>
          <a:lstStyle/>
          <a:p>
            <a:pPr algn="r">
              <a:spcAft>
                <a:spcPts val="1200"/>
              </a:spcAft>
            </a:pPr>
            <a:r>
              <a:rPr lang="pl-PL" sz="1600" b="1" dirty="0">
                <a:latin typeface="Constantia" panose="02030602050306030303" pitchFamily="18" charset="0"/>
              </a:rPr>
              <a:t>dr Ewa Kępa</a:t>
            </a:r>
          </a:p>
          <a:p>
            <a:pPr algn="r">
              <a:spcAft>
                <a:spcPts val="1200"/>
              </a:spcAft>
            </a:pPr>
            <a:r>
              <a:rPr lang="pl-PL" sz="1600" kern="100" dirty="0">
                <a:effectLst/>
                <a:latin typeface="Constantia" panose="02030602050306030303" pitchFamily="18" charset="0"/>
                <a:ea typeface="Calibri" panose="020F0502020204030204" pitchFamily="34" charset="0"/>
                <a:cs typeface="Times New Roman" panose="02020603050405020304" pitchFamily="18" charset="0"/>
              </a:rPr>
              <a:t>„Nie święci garnki lepią”. Sztuka lepienia glinianych naczyń.</a:t>
            </a:r>
          </a:p>
          <a:p>
            <a:pPr algn="r">
              <a:lnSpc>
                <a:spcPct val="107000"/>
              </a:lnSpc>
              <a:spcAft>
                <a:spcPts val="800"/>
              </a:spcAft>
            </a:pPr>
            <a:r>
              <a:rPr lang="pl-PL" sz="1600" kern="100" dirty="0">
                <a:effectLst/>
                <a:latin typeface="Constantia" panose="02030602050306030303" pitchFamily="18" charset="0"/>
                <a:ea typeface="Calibri" panose="020F0502020204030204" pitchFamily="34" charset="0"/>
                <a:cs typeface="Times New Roman" panose="02020603050405020304" pitchFamily="18" charset="0"/>
              </a:rPr>
              <a:t>Podlaski ręcznik obrzędowy – jego symbolika, formy i sposoby wykonywania</a:t>
            </a:r>
          </a:p>
          <a:p>
            <a:pPr algn="r">
              <a:lnSpc>
                <a:spcPct val="107000"/>
              </a:lnSpc>
              <a:spcAft>
                <a:spcPts val="800"/>
              </a:spcAft>
            </a:pPr>
            <a:r>
              <a:rPr lang="pl-PL" sz="1600" kern="100" dirty="0">
                <a:effectLst/>
                <a:latin typeface="Constantia" panose="02030602050306030303" pitchFamily="18" charset="0"/>
                <a:ea typeface="Calibri" panose="020F0502020204030204" pitchFamily="34" charset="0"/>
                <a:cs typeface="Times New Roman" panose="02020603050405020304" pitchFamily="18" charset="0"/>
              </a:rPr>
              <a:t>Rozmaryn, tymianek, mięta i pokrzywa. </a:t>
            </a:r>
            <a:br>
              <a:rPr lang="pl-PL" sz="1600" kern="100" dirty="0">
                <a:effectLst/>
                <a:latin typeface="Constantia" panose="02030602050306030303" pitchFamily="18" charset="0"/>
                <a:ea typeface="Calibri" panose="020F0502020204030204" pitchFamily="34" charset="0"/>
                <a:cs typeface="Times New Roman" panose="02020603050405020304" pitchFamily="18" charset="0"/>
              </a:rPr>
            </a:br>
            <a:r>
              <a:rPr lang="pl-PL" sz="1600" kern="100" dirty="0">
                <a:effectLst/>
                <a:latin typeface="Constantia" panose="02030602050306030303" pitchFamily="18" charset="0"/>
                <a:ea typeface="Calibri" panose="020F0502020204030204" pitchFamily="34" charset="0"/>
                <a:cs typeface="Times New Roman" panose="02020603050405020304" pitchFamily="18" charset="0"/>
              </a:rPr>
              <a:t>Zioła i rośliny w tradycji ludowej oraz ich współczesne zastosowanie.</a:t>
            </a:r>
          </a:p>
        </p:txBody>
      </p:sp>
      <p:pic>
        <p:nvPicPr>
          <p:cNvPr id="8" name="Picture 14">
            <a:extLst>
              <a:ext uri="{FF2B5EF4-FFF2-40B4-BE49-F238E27FC236}">
                <a16:creationId xmlns:a16="http://schemas.microsoft.com/office/drawing/2014/main" id="{5690C456-A4D0-8C12-561B-C64BDB9F35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4588" y="555159"/>
            <a:ext cx="1506458" cy="150645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2">
            <a:extLst>
              <a:ext uri="{FF2B5EF4-FFF2-40B4-BE49-F238E27FC236}">
                <a16:creationId xmlns:a16="http://schemas.microsoft.com/office/drawing/2014/main" id="{0FBAC359-9809-6CBD-42B0-03B5356AB4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91199" y="2352680"/>
            <a:ext cx="1506457" cy="150645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6">
            <a:extLst>
              <a:ext uri="{FF2B5EF4-FFF2-40B4-BE49-F238E27FC236}">
                <a16:creationId xmlns:a16="http://schemas.microsoft.com/office/drawing/2014/main" id="{B0CF5960-3FBC-70AC-E41D-1E924FCBD6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4589" y="4024466"/>
            <a:ext cx="1506457" cy="1506457"/>
          </a:xfrm>
          <a:prstGeom prst="rect">
            <a:avLst/>
          </a:prstGeom>
          <a:noFill/>
          <a:extLst>
            <a:ext uri="{909E8E84-426E-40DD-AFC4-6F175D3DCCD1}">
              <a14:hiddenFill xmlns:a14="http://schemas.microsoft.com/office/drawing/2010/main">
                <a:solidFill>
                  <a:srgbClr val="FFFFFF"/>
                </a:solidFill>
              </a14:hiddenFill>
            </a:ext>
          </a:extLst>
        </p:spPr>
      </p:pic>
      <p:sp>
        <p:nvSpPr>
          <p:cNvPr id="17" name="pole tekstowe 16">
            <a:extLst>
              <a:ext uri="{FF2B5EF4-FFF2-40B4-BE49-F238E27FC236}">
                <a16:creationId xmlns:a16="http://schemas.microsoft.com/office/drawing/2014/main" id="{31EE2C37-D712-7F97-DB00-E2AB048ECCAB}"/>
              </a:ext>
            </a:extLst>
          </p:cNvPr>
          <p:cNvSpPr txBox="1"/>
          <p:nvPr/>
        </p:nvSpPr>
        <p:spPr>
          <a:xfrm>
            <a:off x="2385846" y="4485306"/>
            <a:ext cx="6495394" cy="584775"/>
          </a:xfrm>
          <a:prstGeom prst="rect">
            <a:avLst/>
          </a:prstGeom>
          <a:noFill/>
        </p:spPr>
        <p:txBody>
          <a:bodyPr wrap="square" rtlCol="0">
            <a:spAutoFit/>
          </a:bodyPr>
          <a:lstStyle/>
          <a:p>
            <a:pPr>
              <a:spcAft>
                <a:spcPts val="1200"/>
              </a:spcAft>
            </a:pPr>
            <a:r>
              <a:rPr lang="pl-PL" sz="1600" b="1" dirty="0">
                <a:latin typeface="Constantia" panose="02030602050306030303" pitchFamily="18" charset="0"/>
              </a:rPr>
              <a:t>dr Joanna Mytnik-Daniluk</a:t>
            </a:r>
            <a:br>
              <a:rPr lang="pl-PL" sz="1600" b="1" dirty="0">
                <a:latin typeface="Constantia" panose="02030602050306030303" pitchFamily="18" charset="0"/>
              </a:rPr>
            </a:br>
            <a:r>
              <a:rPr lang="pl-PL" sz="1600" kern="100" dirty="0">
                <a:effectLst/>
                <a:latin typeface="Constantia" panose="02030602050306030303" pitchFamily="18" charset="0"/>
                <a:ea typeface="Calibri" panose="020F0502020204030204" pitchFamily="34" charset="0"/>
                <a:cs typeface="Times New Roman" panose="02020603050405020304" pitchFamily="18" charset="0"/>
              </a:rPr>
              <a:t>Film animowany – bawi, uczy i leczy</a:t>
            </a:r>
          </a:p>
        </p:txBody>
      </p:sp>
    </p:spTree>
    <p:extLst>
      <p:ext uri="{BB962C8B-B14F-4D97-AF65-F5344CB8AC3E}">
        <p14:creationId xmlns:p14="http://schemas.microsoft.com/office/powerpoint/2010/main" val="18852024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az 6">
            <a:extLst>
              <a:ext uri="{FF2B5EF4-FFF2-40B4-BE49-F238E27FC236}">
                <a16:creationId xmlns:a16="http://schemas.microsoft.com/office/drawing/2014/main" id="{42A63216-0883-6F2F-BC50-F38561942FA3}"/>
              </a:ext>
            </a:extLst>
          </p:cNvPr>
          <p:cNvPicPr>
            <a:picLocks noChangeAspect="1"/>
          </p:cNvPicPr>
          <p:nvPr/>
        </p:nvPicPr>
        <p:blipFill>
          <a:blip r:embed="rId2">
            <a:extLst>
              <a:ext uri="{28A0092B-C50C-407E-A947-70E740481C1C}">
                <a14:useLocalDpi xmlns:a14="http://schemas.microsoft.com/office/drawing/2010/main" val="0"/>
              </a:ext>
            </a:extLst>
          </a:blip>
          <a:srcRect l="28261" t="3267" r="50144" b="3614"/>
          <a:stretch/>
        </p:blipFill>
        <p:spPr>
          <a:xfrm rot="16200000">
            <a:off x="8144587" y="2810588"/>
            <a:ext cx="1998824" cy="6096000"/>
          </a:xfrm>
          <a:prstGeom prst="rect">
            <a:avLst/>
          </a:prstGeom>
        </p:spPr>
      </p:pic>
      <p:pic>
        <p:nvPicPr>
          <p:cNvPr id="6" name="Obraz 5">
            <a:extLst>
              <a:ext uri="{FF2B5EF4-FFF2-40B4-BE49-F238E27FC236}">
                <a16:creationId xmlns:a16="http://schemas.microsoft.com/office/drawing/2014/main" id="{81D8E152-B090-0B64-E464-D222370E0FAF}"/>
              </a:ext>
            </a:extLst>
          </p:cNvPr>
          <p:cNvPicPr>
            <a:picLocks noChangeAspect="1"/>
          </p:cNvPicPr>
          <p:nvPr/>
        </p:nvPicPr>
        <p:blipFill>
          <a:blip r:embed="rId2">
            <a:extLst>
              <a:ext uri="{28A0092B-C50C-407E-A947-70E740481C1C}">
                <a14:useLocalDpi xmlns:a14="http://schemas.microsoft.com/office/drawing/2010/main" val="0"/>
              </a:ext>
            </a:extLst>
          </a:blip>
          <a:srcRect l="28261" t="3267" r="50144" b="3614"/>
          <a:stretch/>
        </p:blipFill>
        <p:spPr>
          <a:xfrm rot="16200000">
            <a:off x="2048589" y="2810588"/>
            <a:ext cx="1998824" cy="6096000"/>
          </a:xfrm>
          <a:prstGeom prst="rect">
            <a:avLst/>
          </a:prstGeom>
        </p:spPr>
      </p:pic>
      <p:pic>
        <p:nvPicPr>
          <p:cNvPr id="5" name="Obraz 4">
            <a:extLst>
              <a:ext uri="{FF2B5EF4-FFF2-40B4-BE49-F238E27FC236}">
                <a16:creationId xmlns:a16="http://schemas.microsoft.com/office/drawing/2014/main" id="{976666AE-8BCA-237F-A639-B85FBB8EDF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0754" y="2055015"/>
            <a:ext cx="6103875" cy="4579091"/>
          </a:xfrm>
          <a:prstGeom prst="rect">
            <a:avLst/>
          </a:prstGeom>
        </p:spPr>
      </p:pic>
      <p:pic>
        <p:nvPicPr>
          <p:cNvPr id="8" name="Obraz 7">
            <a:extLst>
              <a:ext uri="{FF2B5EF4-FFF2-40B4-BE49-F238E27FC236}">
                <a16:creationId xmlns:a16="http://schemas.microsoft.com/office/drawing/2014/main" id="{383EA1E8-D5AC-625C-1951-6E74EB9B3ED5}"/>
              </a:ext>
            </a:extLst>
          </p:cNvPr>
          <p:cNvPicPr>
            <a:picLocks noChangeAspect="1"/>
          </p:cNvPicPr>
          <p:nvPr/>
        </p:nvPicPr>
        <p:blipFill>
          <a:blip r:embed="rId2">
            <a:extLst>
              <a:ext uri="{28A0092B-C50C-407E-A947-70E740481C1C}">
                <a14:useLocalDpi xmlns:a14="http://schemas.microsoft.com/office/drawing/2010/main" val="0"/>
              </a:ext>
            </a:extLst>
          </a:blip>
          <a:srcRect l="73064" t="3267" r="4355" b="3614"/>
          <a:stretch/>
        </p:blipFill>
        <p:spPr>
          <a:xfrm rot="5400000">
            <a:off x="8091912" y="-2006426"/>
            <a:ext cx="2093661" cy="6106513"/>
          </a:xfrm>
          <a:prstGeom prst="rect">
            <a:avLst/>
          </a:prstGeom>
        </p:spPr>
      </p:pic>
      <p:pic>
        <p:nvPicPr>
          <p:cNvPr id="9" name="Obraz 8">
            <a:extLst>
              <a:ext uri="{FF2B5EF4-FFF2-40B4-BE49-F238E27FC236}">
                <a16:creationId xmlns:a16="http://schemas.microsoft.com/office/drawing/2014/main" id="{7390E943-E916-4FF8-BE72-BE80DBADCF06}"/>
              </a:ext>
            </a:extLst>
          </p:cNvPr>
          <p:cNvPicPr>
            <a:picLocks noChangeAspect="1"/>
          </p:cNvPicPr>
          <p:nvPr/>
        </p:nvPicPr>
        <p:blipFill>
          <a:blip r:embed="rId2">
            <a:extLst>
              <a:ext uri="{28A0092B-C50C-407E-A947-70E740481C1C}">
                <a14:useLocalDpi xmlns:a14="http://schemas.microsoft.com/office/drawing/2010/main" val="0"/>
              </a:ext>
            </a:extLst>
          </a:blip>
          <a:srcRect l="73064" t="3267" r="4355" b="3614"/>
          <a:stretch/>
        </p:blipFill>
        <p:spPr>
          <a:xfrm rot="5400000">
            <a:off x="2002972" y="-2002972"/>
            <a:ext cx="2090057" cy="6096001"/>
          </a:xfrm>
          <a:prstGeom prst="rect">
            <a:avLst/>
          </a:prstGeom>
        </p:spPr>
      </p:pic>
      <p:pic>
        <p:nvPicPr>
          <p:cNvPr id="12" name="Obraz 11">
            <a:extLst>
              <a:ext uri="{FF2B5EF4-FFF2-40B4-BE49-F238E27FC236}">
                <a16:creationId xmlns:a16="http://schemas.microsoft.com/office/drawing/2014/main" id="{E4158ACD-20B3-751D-D3F9-DC90C378F0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12" y="291757"/>
            <a:ext cx="6088119" cy="4567418"/>
          </a:xfrm>
          <a:prstGeom prst="rect">
            <a:avLst/>
          </a:prstGeom>
        </p:spPr>
      </p:pic>
    </p:spTree>
    <p:extLst>
      <p:ext uri="{BB962C8B-B14F-4D97-AF65-F5344CB8AC3E}">
        <p14:creationId xmlns:p14="http://schemas.microsoft.com/office/powerpoint/2010/main" val="34325853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a:extLst>
              <a:ext uri="{FF2B5EF4-FFF2-40B4-BE49-F238E27FC236}">
                <a16:creationId xmlns:a16="http://schemas.microsoft.com/office/drawing/2014/main" id="{203888B8-1159-F4BB-4C34-DEEC22740F1E}"/>
              </a:ext>
            </a:extLst>
          </p:cNvPr>
          <p:cNvPicPr>
            <a:picLocks noChangeAspect="1"/>
          </p:cNvPicPr>
          <p:nvPr/>
        </p:nvPicPr>
        <p:blipFill>
          <a:blip r:embed="rId3">
            <a:extLst>
              <a:ext uri="{28A0092B-C50C-407E-A947-70E740481C1C}">
                <a14:useLocalDpi xmlns:a14="http://schemas.microsoft.com/office/drawing/2010/main" val="0"/>
              </a:ext>
            </a:extLst>
          </a:blip>
          <a:srcRect l="1609"/>
          <a:stretch/>
        </p:blipFill>
        <p:spPr>
          <a:xfrm>
            <a:off x="0" y="-10511"/>
            <a:ext cx="12044855" cy="6866323"/>
          </a:xfrm>
          <a:prstGeom prst="rect">
            <a:avLst/>
          </a:prstGeom>
        </p:spPr>
      </p:pic>
      <p:grpSp>
        <p:nvGrpSpPr>
          <p:cNvPr id="4" name="Grupa 3">
            <a:extLst>
              <a:ext uri="{FF2B5EF4-FFF2-40B4-BE49-F238E27FC236}">
                <a16:creationId xmlns:a16="http://schemas.microsoft.com/office/drawing/2014/main" id="{80F3B0D6-70BB-361E-C27B-FC31A7B79BF4}"/>
              </a:ext>
            </a:extLst>
          </p:cNvPr>
          <p:cNvGrpSpPr/>
          <p:nvPr/>
        </p:nvGrpSpPr>
        <p:grpSpPr>
          <a:xfrm rot="5400000">
            <a:off x="-2950712" y="2950715"/>
            <a:ext cx="6858496" cy="957072"/>
            <a:chOff x="-1905" y="1"/>
            <a:chExt cx="12194787" cy="653142"/>
          </a:xfrm>
        </p:grpSpPr>
        <p:sp>
          <p:nvSpPr>
            <p:cNvPr id="5" name="object 6">
              <a:extLst>
                <a:ext uri="{FF2B5EF4-FFF2-40B4-BE49-F238E27FC236}">
                  <a16:creationId xmlns:a16="http://schemas.microsoft.com/office/drawing/2014/main" id="{78B3FE19-AD9B-1880-C45A-380ED0AB414F}"/>
                </a:ext>
              </a:extLst>
            </p:cNvPr>
            <p:cNvSpPr/>
            <p:nvPr/>
          </p:nvSpPr>
          <p:spPr>
            <a:xfrm>
              <a:off x="1981" y="1"/>
              <a:ext cx="12190013" cy="170230"/>
            </a:xfrm>
            <a:custGeom>
              <a:avLst/>
              <a:gdLst/>
              <a:ahLst/>
              <a:cxnLst/>
              <a:rect l="l" t="t" r="r" b="b"/>
              <a:pathLst>
                <a:path w="7774305" h="202565">
                  <a:moveTo>
                    <a:pt x="7774025" y="0"/>
                  </a:moveTo>
                  <a:lnTo>
                    <a:pt x="0" y="0"/>
                  </a:lnTo>
                  <a:lnTo>
                    <a:pt x="0" y="202120"/>
                  </a:lnTo>
                  <a:lnTo>
                    <a:pt x="7774025" y="202120"/>
                  </a:lnTo>
                  <a:lnTo>
                    <a:pt x="7774025" y="0"/>
                  </a:lnTo>
                  <a:close/>
                </a:path>
              </a:pathLst>
            </a:custGeom>
            <a:solidFill>
              <a:srgbClr val="ED1B31"/>
            </a:solidFill>
          </p:spPr>
          <p:txBody>
            <a:bodyPr wrap="square" lIns="0" tIns="0" rIns="0" bIns="0" rtlCol="0"/>
            <a:lstStyle/>
            <a:p>
              <a:endParaRPr/>
            </a:p>
          </p:txBody>
        </p:sp>
        <p:sp>
          <p:nvSpPr>
            <p:cNvPr id="6" name="object 7">
              <a:extLst>
                <a:ext uri="{FF2B5EF4-FFF2-40B4-BE49-F238E27FC236}">
                  <a16:creationId xmlns:a16="http://schemas.microsoft.com/office/drawing/2014/main" id="{C7EF8353-137C-5F68-C034-F02B0B2370AD}"/>
                </a:ext>
              </a:extLst>
            </p:cNvPr>
            <p:cNvSpPr/>
            <p:nvPr/>
          </p:nvSpPr>
          <p:spPr>
            <a:xfrm>
              <a:off x="1981" y="138306"/>
              <a:ext cx="12190013" cy="110997"/>
            </a:xfrm>
            <a:custGeom>
              <a:avLst/>
              <a:gdLst/>
              <a:ahLst/>
              <a:cxnLst/>
              <a:rect l="l" t="t" r="r" b="b"/>
              <a:pathLst>
                <a:path w="7774305" h="85089">
                  <a:moveTo>
                    <a:pt x="0" y="84797"/>
                  </a:moveTo>
                  <a:lnTo>
                    <a:pt x="7774025" y="84797"/>
                  </a:lnTo>
                  <a:lnTo>
                    <a:pt x="7774025" y="0"/>
                  </a:lnTo>
                  <a:lnTo>
                    <a:pt x="0" y="0"/>
                  </a:lnTo>
                  <a:lnTo>
                    <a:pt x="0" y="84797"/>
                  </a:lnTo>
                  <a:close/>
                </a:path>
              </a:pathLst>
            </a:custGeom>
            <a:solidFill>
              <a:srgbClr val="273B97"/>
            </a:solidFill>
          </p:spPr>
          <p:txBody>
            <a:bodyPr wrap="square" lIns="0" tIns="0" rIns="0" bIns="0" rtlCol="0"/>
            <a:lstStyle/>
            <a:p>
              <a:endParaRPr/>
            </a:p>
          </p:txBody>
        </p:sp>
        <p:sp>
          <p:nvSpPr>
            <p:cNvPr id="7" name="object 8">
              <a:extLst>
                <a:ext uri="{FF2B5EF4-FFF2-40B4-BE49-F238E27FC236}">
                  <a16:creationId xmlns:a16="http://schemas.microsoft.com/office/drawing/2014/main" id="{C76369F3-17F6-253C-66D5-06777002B1AA}"/>
                </a:ext>
              </a:extLst>
            </p:cNvPr>
            <p:cNvSpPr/>
            <p:nvPr/>
          </p:nvSpPr>
          <p:spPr>
            <a:xfrm>
              <a:off x="1977" y="229021"/>
              <a:ext cx="12190905" cy="157455"/>
            </a:xfrm>
            <a:custGeom>
              <a:avLst/>
              <a:gdLst/>
              <a:ahLst/>
              <a:cxnLst/>
              <a:rect l="l" t="t" r="r" b="b"/>
              <a:pathLst>
                <a:path w="7774305" h="132079">
                  <a:moveTo>
                    <a:pt x="7774025" y="0"/>
                  </a:moveTo>
                  <a:lnTo>
                    <a:pt x="0" y="0"/>
                  </a:lnTo>
                  <a:lnTo>
                    <a:pt x="0" y="131851"/>
                  </a:lnTo>
                  <a:lnTo>
                    <a:pt x="7774025" y="131851"/>
                  </a:lnTo>
                  <a:lnTo>
                    <a:pt x="7774025" y="0"/>
                  </a:lnTo>
                  <a:close/>
                </a:path>
              </a:pathLst>
            </a:custGeom>
            <a:solidFill>
              <a:srgbClr val="007C43"/>
            </a:solidFill>
          </p:spPr>
          <p:txBody>
            <a:bodyPr wrap="square" lIns="0" tIns="0" rIns="0" bIns="0" rtlCol="0"/>
            <a:lstStyle/>
            <a:p>
              <a:endParaRPr dirty="0"/>
            </a:p>
          </p:txBody>
        </p:sp>
        <p:sp>
          <p:nvSpPr>
            <p:cNvPr id="8" name="object 4">
              <a:extLst>
                <a:ext uri="{FF2B5EF4-FFF2-40B4-BE49-F238E27FC236}">
                  <a16:creationId xmlns:a16="http://schemas.microsoft.com/office/drawing/2014/main" id="{AC3261A2-D4A9-3A41-A2F2-4DFEDF7AAAA6}"/>
                </a:ext>
              </a:extLst>
            </p:cNvPr>
            <p:cNvSpPr/>
            <p:nvPr/>
          </p:nvSpPr>
          <p:spPr>
            <a:xfrm>
              <a:off x="-1905" y="367323"/>
              <a:ext cx="12193905" cy="285820"/>
            </a:xfrm>
            <a:custGeom>
              <a:avLst/>
              <a:gdLst/>
              <a:ahLst/>
              <a:cxnLst/>
              <a:rect l="l" t="t" r="r" b="b"/>
              <a:pathLst>
                <a:path w="7774305" h="576580">
                  <a:moveTo>
                    <a:pt x="0" y="576173"/>
                  </a:moveTo>
                  <a:lnTo>
                    <a:pt x="7774025" y="576173"/>
                  </a:lnTo>
                  <a:lnTo>
                    <a:pt x="7774025" y="0"/>
                  </a:lnTo>
                  <a:lnTo>
                    <a:pt x="0" y="0"/>
                  </a:lnTo>
                  <a:lnTo>
                    <a:pt x="0" y="576173"/>
                  </a:lnTo>
                  <a:close/>
                </a:path>
              </a:pathLst>
            </a:custGeom>
            <a:solidFill>
              <a:srgbClr val="D81665"/>
            </a:solidFill>
          </p:spPr>
          <p:txBody>
            <a:bodyPr wrap="square" lIns="0" tIns="0" rIns="0" bIns="0" rtlCol="0"/>
            <a:lstStyle/>
            <a:p>
              <a:endParaRPr dirty="0"/>
            </a:p>
          </p:txBody>
        </p:sp>
      </p:grpSp>
      <p:grpSp>
        <p:nvGrpSpPr>
          <p:cNvPr id="9" name="Grupa 8">
            <a:extLst>
              <a:ext uri="{FF2B5EF4-FFF2-40B4-BE49-F238E27FC236}">
                <a16:creationId xmlns:a16="http://schemas.microsoft.com/office/drawing/2014/main" id="{2ACEFAEB-C87D-280B-3CBF-E956C7A1CE9A}"/>
              </a:ext>
            </a:extLst>
          </p:cNvPr>
          <p:cNvGrpSpPr/>
          <p:nvPr/>
        </p:nvGrpSpPr>
        <p:grpSpPr>
          <a:xfrm rot="16200000">
            <a:off x="8274814" y="2955717"/>
            <a:ext cx="6868512" cy="957072"/>
            <a:chOff x="-19709" y="1"/>
            <a:chExt cx="12212596" cy="653142"/>
          </a:xfrm>
        </p:grpSpPr>
        <p:sp>
          <p:nvSpPr>
            <p:cNvPr id="10" name="object 6">
              <a:extLst>
                <a:ext uri="{FF2B5EF4-FFF2-40B4-BE49-F238E27FC236}">
                  <a16:creationId xmlns:a16="http://schemas.microsoft.com/office/drawing/2014/main" id="{77C513A0-21D2-39FC-F463-7AC878A153E9}"/>
                </a:ext>
              </a:extLst>
            </p:cNvPr>
            <p:cNvSpPr/>
            <p:nvPr/>
          </p:nvSpPr>
          <p:spPr>
            <a:xfrm>
              <a:off x="-19709" y="1"/>
              <a:ext cx="12212596" cy="170230"/>
            </a:xfrm>
            <a:custGeom>
              <a:avLst/>
              <a:gdLst/>
              <a:ahLst/>
              <a:cxnLst/>
              <a:rect l="l" t="t" r="r" b="b"/>
              <a:pathLst>
                <a:path w="7774305" h="202565">
                  <a:moveTo>
                    <a:pt x="7774025" y="0"/>
                  </a:moveTo>
                  <a:lnTo>
                    <a:pt x="0" y="0"/>
                  </a:lnTo>
                  <a:lnTo>
                    <a:pt x="0" y="202120"/>
                  </a:lnTo>
                  <a:lnTo>
                    <a:pt x="7774025" y="202120"/>
                  </a:lnTo>
                  <a:lnTo>
                    <a:pt x="7774025" y="0"/>
                  </a:lnTo>
                  <a:close/>
                </a:path>
              </a:pathLst>
            </a:custGeom>
            <a:solidFill>
              <a:srgbClr val="ED1B31"/>
            </a:solidFill>
          </p:spPr>
          <p:txBody>
            <a:bodyPr wrap="square" lIns="0" tIns="0" rIns="0" bIns="0" rtlCol="0"/>
            <a:lstStyle/>
            <a:p>
              <a:endParaRPr/>
            </a:p>
          </p:txBody>
        </p:sp>
        <p:sp>
          <p:nvSpPr>
            <p:cNvPr id="11" name="object 7">
              <a:extLst>
                <a:ext uri="{FF2B5EF4-FFF2-40B4-BE49-F238E27FC236}">
                  <a16:creationId xmlns:a16="http://schemas.microsoft.com/office/drawing/2014/main" id="{9E430029-F848-410A-75A2-8FC3B63CFB3A}"/>
                </a:ext>
              </a:extLst>
            </p:cNvPr>
            <p:cNvSpPr/>
            <p:nvPr/>
          </p:nvSpPr>
          <p:spPr>
            <a:xfrm>
              <a:off x="-19707" y="138309"/>
              <a:ext cx="12211707" cy="90711"/>
            </a:xfrm>
            <a:custGeom>
              <a:avLst/>
              <a:gdLst/>
              <a:ahLst/>
              <a:cxnLst/>
              <a:rect l="l" t="t" r="r" b="b"/>
              <a:pathLst>
                <a:path w="7774305" h="85089">
                  <a:moveTo>
                    <a:pt x="0" y="84797"/>
                  </a:moveTo>
                  <a:lnTo>
                    <a:pt x="7774025" y="84797"/>
                  </a:lnTo>
                  <a:lnTo>
                    <a:pt x="7774025" y="0"/>
                  </a:lnTo>
                  <a:lnTo>
                    <a:pt x="0" y="0"/>
                  </a:lnTo>
                  <a:lnTo>
                    <a:pt x="0" y="84797"/>
                  </a:lnTo>
                  <a:close/>
                </a:path>
              </a:pathLst>
            </a:custGeom>
            <a:solidFill>
              <a:srgbClr val="273B97"/>
            </a:solidFill>
          </p:spPr>
          <p:txBody>
            <a:bodyPr wrap="square" lIns="0" tIns="0" rIns="0" bIns="0" rtlCol="0"/>
            <a:lstStyle/>
            <a:p>
              <a:endParaRPr/>
            </a:p>
          </p:txBody>
        </p:sp>
        <p:sp>
          <p:nvSpPr>
            <p:cNvPr id="12" name="object 8">
              <a:extLst>
                <a:ext uri="{FF2B5EF4-FFF2-40B4-BE49-F238E27FC236}">
                  <a16:creationId xmlns:a16="http://schemas.microsoft.com/office/drawing/2014/main" id="{6F20483C-3FCD-9AE3-81D0-AF9E09CBE9ED}"/>
                </a:ext>
              </a:extLst>
            </p:cNvPr>
            <p:cNvSpPr/>
            <p:nvPr/>
          </p:nvSpPr>
          <p:spPr>
            <a:xfrm>
              <a:off x="-1025" y="229023"/>
              <a:ext cx="12193909" cy="157453"/>
            </a:xfrm>
            <a:custGeom>
              <a:avLst/>
              <a:gdLst/>
              <a:ahLst/>
              <a:cxnLst/>
              <a:rect l="l" t="t" r="r" b="b"/>
              <a:pathLst>
                <a:path w="7774305" h="132079">
                  <a:moveTo>
                    <a:pt x="7774025" y="0"/>
                  </a:moveTo>
                  <a:lnTo>
                    <a:pt x="0" y="0"/>
                  </a:lnTo>
                  <a:lnTo>
                    <a:pt x="0" y="131851"/>
                  </a:lnTo>
                  <a:lnTo>
                    <a:pt x="7774025" y="131851"/>
                  </a:lnTo>
                  <a:lnTo>
                    <a:pt x="7774025" y="0"/>
                  </a:lnTo>
                  <a:close/>
                </a:path>
              </a:pathLst>
            </a:custGeom>
            <a:solidFill>
              <a:srgbClr val="007C43"/>
            </a:solidFill>
          </p:spPr>
          <p:txBody>
            <a:bodyPr wrap="square" lIns="0" tIns="0" rIns="0" bIns="0" rtlCol="0"/>
            <a:lstStyle/>
            <a:p>
              <a:endParaRPr dirty="0"/>
            </a:p>
          </p:txBody>
        </p:sp>
        <p:sp>
          <p:nvSpPr>
            <p:cNvPr id="13" name="object 4">
              <a:extLst>
                <a:ext uri="{FF2B5EF4-FFF2-40B4-BE49-F238E27FC236}">
                  <a16:creationId xmlns:a16="http://schemas.microsoft.com/office/drawing/2014/main" id="{311856E5-6027-65C5-D9A7-B7D913FDD215}"/>
                </a:ext>
              </a:extLst>
            </p:cNvPr>
            <p:cNvSpPr/>
            <p:nvPr/>
          </p:nvSpPr>
          <p:spPr>
            <a:xfrm>
              <a:off x="-1905" y="367323"/>
              <a:ext cx="12193905" cy="285820"/>
            </a:xfrm>
            <a:custGeom>
              <a:avLst/>
              <a:gdLst/>
              <a:ahLst/>
              <a:cxnLst/>
              <a:rect l="l" t="t" r="r" b="b"/>
              <a:pathLst>
                <a:path w="7774305" h="576580">
                  <a:moveTo>
                    <a:pt x="0" y="576173"/>
                  </a:moveTo>
                  <a:lnTo>
                    <a:pt x="7774025" y="576173"/>
                  </a:lnTo>
                  <a:lnTo>
                    <a:pt x="7774025" y="0"/>
                  </a:lnTo>
                  <a:lnTo>
                    <a:pt x="0" y="0"/>
                  </a:lnTo>
                  <a:lnTo>
                    <a:pt x="0" y="576173"/>
                  </a:lnTo>
                  <a:close/>
                </a:path>
              </a:pathLst>
            </a:custGeom>
            <a:solidFill>
              <a:srgbClr val="D81665"/>
            </a:solidFill>
          </p:spPr>
          <p:txBody>
            <a:bodyPr wrap="square" lIns="0" tIns="0" rIns="0" bIns="0" rtlCol="0"/>
            <a:lstStyle/>
            <a:p>
              <a:endParaRPr dirty="0"/>
            </a:p>
          </p:txBody>
        </p:sp>
      </p:grpSp>
    </p:spTree>
    <p:extLst>
      <p:ext uri="{BB962C8B-B14F-4D97-AF65-F5344CB8AC3E}">
        <p14:creationId xmlns:p14="http://schemas.microsoft.com/office/powerpoint/2010/main" val="6356472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Obraz 15">
            <a:extLst>
              <a:ext uri="{FF2B5EF4-FFF2-40B4-BE49-F238E27FC236}">
                <a16:creationId xmlns:a16="http://schemas.microsoft.com/office/drawing/2014/main" id="{20669C68-665D-5C34-C76B-EACC3E0F60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78973" y="386421"/>
            <a:ext cx="5013525" cy="282157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Obraz 13">
            <a:extLst>
              <a:ext uri="{FF2B5EF4-FFF2-40B4-BE49-F238E27FC236}">
                <a16:creationId xmlns:a16="http://schemas.microsoft.com/office/drawing/2014/main" id="{A4D9D87B-2A7D-C248-F8F8-4D861FFD561F}"/>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31764" y="3650000"/>
            <a:ext cx="4096512" cy="282157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Obraz 2">
            <a:extLst>
              <a:ext uri="{FF2B5EF4-FFF2-40B4-BE49-F238E27FC236}">
                <a16:creationId xmlns:a16="http://schemas.microsoft.com/office/drawing/2014/main" id="{75C3F7FF-5A4B-B459-E612-F13B6B7C80E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78974" y="3650001"/>
            <a:ext cx="5013525" cy="282157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Obraz 10">
            <a:extLst>
              <a:ext uri="{FF2B5EF4-FFF2-40B4-BE49-F238E27FC236}">
                <a16:creationId xmlns:a16="http://schemas.microsoft.com/office/drawing/2014/main" id="{B2EDF8A4-17C3-34DC-44AC-4757C9BEA1D3}"/>
              </a:ext>
            </a:extLst>
          </p:cNvPr>
          <p:cNvPicPr>
            <a:picLocks noChangeAspect="1"/>
          </p:cNvPicPr>
          <p:nvPr/>
        </p:nvPicPr>
        <p:blipFill>
          <a:blip r:embed="rId7">
            <a:extLst>
              <a:ext uri="{28A0092B-C50C-407E-A947-70E740481C1C}">
                <a14:useLocalDpi xmlns:a14="http://schemas.microsoft.com/office/drawing/2010/main" val="0"/>
              </a:ext>
            </a:extLst>
          </a:blip>
          <a:srcRect r="26136"/>
          <a:stretch/>
        </p:blipFill>
        <p:spPr>
          <a:xfrm>
            <a:off x="403296" y="386421"/>
            <a:ext cx="4124980" cy="282157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Obraz 4">
            <a:extLst>
              <a:ext uri="{FF2B5EF4-FFF2-40B4-BE49-F238E27FC236}">
                <a16:creationId xmlns:a16="http://schemas.microsoft.com/office/drawing/2014/main" id="{6676B360-1A05-4176-6E66-391D375A1CE2}"/>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bright="20000"/>
                    </a14:imgEffect>
                  </a14:imgLayer>
                </a14:imgProps>
              </a:ext>
              <a:ext uri="{28A0092B-C50C-407E-A947-70E740481C1C}">
                <a14:useLocalDpi xmlns:a14="http://schemas.microsoft.com/office/drawing/2010/main" val="0"/>
              </a:ext>
            </a:extLst>
          </a:blip>
          <a:stretch>
            <a:fillRect/>
          </a:stretch>
        </p:blipFill>
        <p:spPr>
          <a:xfrm>
            <a:off x="3589237" y="2018210"/>
            <a:ext cx="5013525" cy="2821577"/>
          </a:xfrm>
          <a:prstGeom prst="ellipse">
            <a:avLst/>
          </a:prstGeom>
          <a:ln>
            <a:noFill/>
          </a:ln>
          <a:effectLst>
            <a:softEdge rad="112500"/>
          </a:effectLst>
        </p:spPr>
      </p:pic>
    </p:spTree>
    <p:extLst>
      <p:ext uri="{BB962C8B-B14F-4D97-AF65-F5344CB8AC3E}">
        <p14:creationId xmlns:p14="http://schemas.microsoft.com/office/powerpoint/2010/main" val="2118694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a:extLst>
              <a:ext uri="{FF2B5EF4-FFF2-40B4-BE49-F238E27FC236}">
                <a16:creationId xmlns:a16="http://schemas.microsoft.com/office/drawing/2014/main" id="{A6D0BAE5-DAD2-786B-5526-E37A90743F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29649" y="320725"/>
            <a:ext cx="1085021" cy="743993"/>
          </a:xfrm>
          <a:prstGeom prst="rect">
            <a:avLst/>
          </a:prstGeom>
        </p:spPr>
      </p:pic>
      <p:grpSp>
        <p:nvGrpSpPr>
          <p:cNvPr id="3" name="Grupa 2">
            <a:extLst>
              <a:ext uri="{FF2B5EF4-FFF2-40B4-BE49-F238E27FC236}">
                <a16:creationId xmlns:a16="http://schemas.microsoft.com/office/drawing/2014/main" id="{7ADA2D5C-2496-A62F-C98F-019F11261932}"/>
              </a:ext>
            </a:extLst>
          </p:cNvPr>
          <p:cNvGrpSpPr/>
          <p:nvPr/>
        </p:nvGrpSpPr>
        <p:grpSpPr>
          <a:xfrm>
            <a:off x="0" y="6204858"/>
            <a:ext cx="12193905" cy="653142"/>
            <a:chOff x="-1905" y="1"/>
            <a:chExt cx="12193905" cy="653142"/>
          </a:xfrm>
        </p:grpSpPr>
        <p:sp>
          <p:nvSpPr>
            <p:cNvPr id="4" name="object 6">
              <a:extLst>
                <a:ext uri="{FF2B5EF4-FFF2-40B4-BE49-F238E27FC236}">
                  <a16:creationId xmlns:a16="http://schemas.microsoft.com/office/drawing/2014/main" id="{F08F21C1-66B1-83D3-364B-416E02DC0669}"/>
                </a:ext>
              </a:extLst>
            </p:cNvPr>
            <p:cNvSpPr/>
            <p:nvPr/>
          </p:nvSpPr>
          <p:spPr>
            <a:xfrm>
              <a:off x="1981" y="1"/>
              <a:ext cx="12189122" cy="170230"/>
            </a:xfrm>
            <a:custGeom>
              <a:avLst/>
              <a:gdLst/>
              <a:ahLst/>
              <a:cxnLst/>
              <a:rect l="l" t="t" r="r" b="b"/>
              <a:pathLst>
                <a:path w="7774305" h="202565">
                  <a:moveTo>
                    <a:pt x="7774025" y="0"/>
                  </a:moveTo>
                  <a:lnTo>
                    <a:pt x="0" y="0"/>
                  </a:lnTo>
                  <a:lnTo>
                    <a:pt x="0" y="202120"/>
                  </a:lnTo>
                  <a:lnTo>
                    <a:pt x="7774025" y="202120"/>
                  </a:lnTo>
                  <a:lnTo>
                    <a:pt x="7774025" y="0"/>
                  </a:lnTo>
                  <a:close/>
                </a:path>
              </a:pathLst>
            </a:custGeom>
            <a:solidFill>
              <a:srgbClr val="ED1B31"/>
            </a:solidFill>
          </p:spPr>
          <p:txBody>
            <a:bodyPr wrap="square" lIns="0" tIns="0" rIns="0" bIns="0" rtlCol="0"/>
            <a:lstStyle/>
            <a:p>
              <a:endParaRPr/>
            </a:p>
          </p:txBody>
        </p:sp>
        <p:sp>
          <p:nvSpPr>
            <p:cNvPr id="5" name="object 7">
              <a:extLst>
                <a:ext uri="{FF2B5EF4-FFF2-40B4-BE49-F238E27FC236}">
                  <a16:creationId xmlns:a16="http://schemas.microsoft.com/office/drawing/2014/main" id="{79614D2D-F9B5-0670-809B-68C1D5948BD2}"/>
                </a:ext>
              </a:extLst>
            </p:cNvPr>
            <p:cNvSpPr/>
            <p:nvPr/>
          </p:nvSpPr>
          <p:spPr>
            <a:xfrm>
              <a:off x="1981" y="138305"/>
              <a:ext cx="12189122" cy="110997"/>
            </a:xfrm>
            <a:custGeom>
              <a:avLst/>
              <a:gdLst/>
              <a:ahLst/>
              <a:cxnLst/>
              <a:rect l="l" t="t" r="r" b="b"/>
              <a:pathLst>
                <a:path w="7774305" h="85089">
                  <a:moveTo>
                    <a:pt x="0" y="84797"/>
                  </a:moveTo>
                  <a:lnTo>
                    <a:pt x="7774025" y="84797"/>
                  </a:lnTo>
                  <a:lnTo>
                    <a:pt x="7774025" y="0"/>
                  </a:lnTo>
                  <a:lnTo>
                    <a:pt x="0" y="0"/>
                  </a:lnTo>
                  <a:lnTo>
                    <a:pt x="0" y="84797"/>
                  </a:lnTo>
                  <a:close/>
                </a:path>
              </a:pathLst>
            </a:custGeom>
            <a:solidFill>
              <a:srgbClr val="273B97"/>
            </a:solidFill>
          </p:spPr>
          <p:txBody>
            <a:bodyPr wrap="square" lIns="0" tIns="0" rIns="0" bIns="0" rtlCol="0"/>
            <a:lstStyle/>
            <a:p>
              <a:endParaRPr/>
            </a:p>
          </p:txBody>
        </p:sp>
        <p:sp>
          <p:nvSpPr>
            <p:cNvPr id="6" name="object 8">
              <a:extLst>
                <a:ext uri="{FF2B5EF4-FFF2-40B4-BE49-F238E27FC236}">
                  <a16:creationId xmlns:a16="http://schemas.microsoft.com/office/drawing/2014/main" id="{4482A808-2E57-0929-9C41-13FFDA0D4DA8}"/>
                </a:ext>
              </a:extLst>
            </p:cNvPr>
            <p:cNvSpPr/>
            <p:nvPr/>
          </p:nvSpPr>
          <p:spPr>
            <a:xfrm>
              <a:off x="1981" y="249302"/>
              <a:ext cx="12189122" cy="137173"/>
            </a:xfrm>
            <a:custGeom>
              <a:avLst/>
              <a:gdLst/>
              <a:ahLst/>
              <a:cxnLst/>
              <a:rect l="l" t="t" r="r" b="b"/>
              <a:pathLst>
                <a:path w="7774305" h="132079">
                  <a:moveTo>
                    <a:pt x="7774025" y="0"/>
                  </a:moveTo>
                  <a:lnTo>
                    <a:pt x="0" y="0"/>
                  </a:lnTo>
                  <a:lnTo>
                    <a:pt x="0" y="131851"/>
                  </a:lnTo>
                  <a:lnTo>
                    <a:pt x="7774025" y="131851"/>
                  </a:lnTo>
                  <a:lnTo>
                    <a:pt x="7774025" y="0"/>
                  </a:lnTo>
                  <a:close/>
                </a:path>
              </a:pathLst>
            </a:custGeom>
            <a:solidFill>
              <a:srgbClr val="007C43"/>
            </a:solidFill>
          </p:spPr>
          <p:txBody>
            <a:bodyPr wrap="square" lIns="0" tIns="0" rIns="0" bIns="0" rtlCol="0"/>
            <a:lstStyle/>
            <a:p>
              <a:endParaRPr dirty="0"/>
            </a:p>
          </p:txBody>
        </p:sp>
        <p:sp>
          <p:nvSpPr>
            <p:cNvPr id="7" name="object 4">
              <a:extLst>
                <a:ext uri="{FF2B5EF4-FFF2-40B4-BE49-F238E27FC236}">
                  <a16:creationId xmlns:a16="http://schemas.microsoft.com/office/drawing/2014/main" id="{E990C81D-4C47-C7E5-D3B6-4F08C7BA49DB}"/>
                </a:ext>
              </a:extLst>
            </p:cNvPr>
            <p:cNvSpPr/>
            <p:nvPr/>
          </p:nvSpPr>
          <p:spPr>
            <a:xfrm>
              <a:off x="-1905" y="367323"/>
              <a:ext cx="12193905" cy="285820"/>
            </a:xfrm>
            <a:custGeom>
              <a:avLst/>
              <a:gdLst/>
              <a:ahLst/>
              <a:cxnLst/>
              <a:rect l="l" t="t" r="r" b="b"/>
              <a:pathLst>
                <a:path w="7774305" h="576580">
                  <a:moveTo>
                    <a:pt x="0" y="576173"/>
                  </a:moveTo>
                  <a:lnTo>
                    <a:pt x="7774025" y="576173"/>
                  </a:lnTo>
                  <a:lnTo>
                    <a:pt x="7774025" y="0"/>
                  </a:lnTo>
                  <a:lnTo>
                    <a:pt x="0" y="0"/>
                  </a:lnTo>
                  <a:lnTo>
                    <a:pt x="0" y="576173"/>
                  </a:lnTo>
                  <a:close/>
                </a:path>
              </a:pathLst>
            </a:custGeom>
            <a:solidFill>
              <a:srgbClr val="D81665"/>
            </a:solidFill>
          </p:spPr>
          <p:txBody>
            <a:bodyPr wrap="square" lIns="0" tIns="0" rIns="0" bIns="0" rtlCol="0"/>
            <a:lstStyle/>
            <a:p>
              <a:endParaRPr dirty="0"/>
            </a:p>
          </p:txBody>
        </p:sp>
      </p:grpSp>
      <p:sp>
        <p:nvSpPr>
          <p:cNvPr id="9" name="pole tekstowe 8">
            <a:extLst>
              <a:ext uri="{FF2B5EF4-FFF2-40B4-BE49-F238E27FC236}">
                <a16:creationId xmlns:a16="http://schemas.microsoft.com/office/drawing/2014/main" id="{39C511E3-0C65-3EDC-F164-9CBFDE83961A}"/>
              </a:ext>
            </a:extLst>
          </p:cNvPr>
          <p:cNvSpPr txBox="1"/>
          <p:nvPr/>
        </p:nvSpPr>
        <p:spPr>
          <a:xfrm>
            <a:off x="2385846" y="894452"/>
            <a:ext cx="6495394" cy="1138773"/>
          </a:xfrm>
          <a:prstGeom prst="rect">
            <a:avLst/>
          </a:prstGeom>
          <a:noFill/>
        </p:spPr>
        <p:txBody>
          <a:bodyPr wrap="square" rtlCol="0">
            <a:spAutoFit/>
          </a:bodyPr>
          <a:lstStyle/>
          <a:p>
            <a:pPr>
              <a:spcAft>
                <a:spcPts val="1200"/>
              </a:spcAft>
            </a:pPr>
            <a:r>
              <a:rPr lang="pl-PL" sz="1600" b="1" dirty="0">
                <a:latin typeface="Constantia" panose="02030602050306030303" pitchFamily="18" charset="0"/>
              </a:rPr>
              <a:t>dr Wojciech Siwak</a:t>
            </a:r>
          </a:p>
          <a:p>
            <a:pPr>
              <a:spcAft>
                <a:spcPts val="1200"/>
              </a:spcAft>
            </a:pPr>
            <a:r>
              <a:rPr lang="pl-PL" sz="1600" kern="100" dirty="0">
                <a:effectLst/>
                <a:latin typeface="Constantia" panose="02030602050306030303" pitchFamily="18" charset="0"/>
                <a:ea typeface="Calibri" panose="020F0502020204030204" pitchFamily="34" charset="0"/>
                <a:cs typeface="Times New Roman" panose="02020603050405020304" pitchFamily="18" charset="0"/>
              </a:rPr>
              <a:t>Podstawy tworzenia podcastów</a:t>
            </a:r>
          </a:p>
          <a:p>
            <a:pPr>
              <a:spcAft>
                <a:spcPts val="1200"/>
              </a:spcAft>
            </a:pPr>
            <a:r>
              <a:rPr lang="pl-PL" sz="1600" kern="100" dirty="0">
                <a:effectLst/>
                <a:latin typeface="Constantia" panose="02030602050306030303" pitchFamily="18" charset="0"/>
                <a:ea typeface="Calibri" panose="020F0502020204030204" pitchFamily="34" charset="0"/>
                <a:cs typeface="Times New Roman" panose="02020603050405020304" pitchFamily="18" charset="0"/>
              </a:rPr>
              <a:t>Podstawy tworzenia muzyki online</a:t>
            </a:r>
          </a:p>
        </p:txBody>
      </p:sp>
      <p:sp>
        <p:nvSpPr>
          <p:cNvPr id="11" name="pole tekstowe 10">
            <a:extLst>
              <a:ext uri="{FF2B5EF4-FFF2-40B4-BE49-F238E27FC236}">
                <a16:creationId xmlns:a16="http://schemas.microsoft.com/office/drawing/2014/main" id="{27C54899-483B-7F76-BD14-D0A716363B5A}"/>
              </a:ext>
            </a:extLst>
          </p:cNvPr>
          <p:cNvSpPr txBox="1"/>
          <p:nvPr/>
        </p:nvSpPr>
        <p:spPr>
          <a:xfrm>
            <a:off x="2745053" y="2522092"/>
            <a:ext cx="7055841" cy="830997"/>
          </a:xfrm>
          <a:prstGeom prst="rect">
            <a:avLst/>
          </a:prstGeom>
          <a:noFill/>
        </p:spPr>
        <p:txBody>
          <a:bodyPr wrap="square" rtlCol="0">
            <a:spAutoFit/>
          </a:bodyPr>
          <a:lstStyle/>
          <a:p>
            <a:pPr algn="r">
              <a:spcAft>
                <a:spcPts val="1200"/>
              </a:spcAft>
            </a:pPr>
            <a:r>
              <a:rPr lang="pl-PL" sz="1600" b="1" dirty="0">
                <a:latin typeface="Constantia" panose="02030602050306030303" pitchFamily="18" charset="0"/>
              </a:rPr>
              <a:t>dr Karolina </a:t>
            </a:r>
            <a:r>
              <a:rPr lang="pl-PL" sz="1600" b="1" dirty="0" err="1">
                <a:latin typeface="Constantia" panose="02030602050306030303" pitchFamily="18" charset="0"/>
              </a:rPr>
              <a:t>Wierel</a:t>
            </a:r>
            <a:br>
              <a:rPr lang="pl-PL" sz="1600" b="1" dirty="0">
                <a:latin typeface="Constantia" panose="02030602050306030303" pitchFamily="18" charset="0"/>
              </a:rPr>
            </a:br>
            <a:r>
              <a:rPr lang="pl-PL" sz="1600" kern="100" dirty="0">
                <a:effectLst/>
                <a:latin typeface="Constantia" panose="02030602050306030303" pitchFamily="18" charset="0"/>
                <a:ea typeface="Calibri" panose="020F0502020204030204" pitchFamily="34" charset="0"/>
                <a:cs typeface="Times New Roman" panose="02020603050405020304" pitchFamily="18" charset="0"/>
              </a:rPr>
              <a:t>Czy wrażliwcy uratują świat? - perspektywa ekologiczna humanistyki afirmatywnej i zaangażowanej</a:t>
            </a:r>
          </a:p>
        </p:txBody>
      </p:sp>
      <p:pic>
        <p:nvPicPr>
          <p:cNvPr id="13" name="Picture 18">
            <a:extLst>
              <a:ext uri="{FF2B5EF4-FFF2-40B4-BE49-F238E27FC236}">
                <a16:creationId xmlns:a16="http://schemas.microsoft.com/office/drawing/2014/main" id="{0B54C629-8CBD-9E24-FECD-7FB1233988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6610" y="706620"/>
            <a:ext cx="1514436" cy="151443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0">
            <a:extLst>
              <a:ext uri="{FF2B5EF4-FFF2-40B4-BE49-F238E27FC236}">
                <a16:creationId xmlns:a16="http://schemas.microsoft.com/office/drawing/2014/main" id="{D0047A7B-F57B-2CD7-4FB7-554E37CD40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18931" y="2118606"/>
            <a:ext cx="1506459" cy="1506459"/>
          </a:xfrm>
          <a:prstGeom prst="rect">
            <a:avLst/>
          </a:prstGeom>
          <a:noFill/>
          <a:extLst>
            <a:ext uri="{909E8E84-426E-40DD-AFC4-6F175D3DCCD1}">
              <a14:hiddenFill xmlns:a14="http://schemas.microsoft.com/office/drawing/2010/main">
                <a:solidFill>
                  <a:srgbClr val="FFFFFF"/>
                </a:solidFill>
              </a14:hiddenFill>
            </a:ext>
          </a:extLst>
        </p:spPr>
      </p:pic>
      <p:sp>
        <p:nvSpPr>
          <p:cNvPr id="15" name="pole tekstowe 14">
            <a:extLst>
              <a:ext uri="{FF2B5EF4-FFF2-40B4-BE49-F238E27FC236}">
                <a16:creationId xmlns:a16="http://schemas.microsoft.com/office/drawing/2014/main" id="{E827A4E1-140A-E415-BA2A-4708FFD61040}"/>
              </a:ext>
            </a:extLst>
          </p:cNvPr>
          <p:cNvSpPr txBox="1"/>
          <p:nvPr/>
        </p:nvSpPr>
        <p:spPr>
          <a:xfrm>
            <a:off x="3305500" y="4754075"/>
            <a:ext cx="6495394" cy="984885"/>
          </a:xfrm>
          <a:prstGeom prst="rect">
            <a:avLst/>
          </a:prstGeom>
          <a:noFill/>
        </p:spPr>
        <p:txBody>
          <a:bodyPr wrap="square" rtlCol="0">
            <a:spAutoFit/>
          </a:bodyPr>
          <a:lstStyle/>
          <a:p>
            <a:pPr algn="r">
              <a:spcAft>
                <a:spcPts val="1200"/>
              </a:spcAft>
            </a:pPr>
            <a:r>
              <a:rPr lang="pl-PL" sz="1600" b="1" dirty="0">
                <a:latin typeface="Constantia" panose="02030602050306030303" pitchFamily="18" charset="0"/>
              </a:rPr>
              <a:t>dr Kamil Lipiński</a:t>
            </a:r>
          </a:p>
          <a:p>
            <a:pPr algn="r">
              <a:spcAft>
                <a:spcPts val="1200"/>
              </a:spcAft>
            </a:pPr>
            <a:r>
              <a:rPr lang="pl-PL" sz="1600" kern="100" dirty="0">
                <a:effectLst/>
                <a:latin typeface="Constantia" panose="02030602050306030303" pitchFamily="18" charset="0"/>
                <a:ea typeface="Calibri" panose="020F0502020204030204" pitchFamily="34" charset="0"/>
                <a:cs typeface="Times New Roman" panose="02020603050405020304" pitchFamily="18" charset="0"/>
              </a:rPr>
              <a:t>Jak czytać kino artystyczne?</a:t>
            </a:r>
            <a:br>
              <a:rPr lang="pl-PL" sz="1600" kern="100" dirty="0">
                <a:effectLst/>
                <a:latin typeface="Constantia" panose="02030602050306030303" pitchFamily="18" charset="0"/>
                <a:ea typeface="Calibri" panose="020F0502020204030204" pitchFamily="34" charset="0"/>
                <a:cs typeface="Times New Roman" panose="02020603050405020304" pitchFamily="18" charset="0"/>
              </a:rPr>
            </a:br>
            <a:r>
              <a:rPr lang="pl-PL" sz="1600" kern="100" dirty="0">
                <a:effectLst/>
                <a:latin typeface="Constantia" panose="02030602050306030303" pitchFamily="18" charset="0"/>
                <a:ea typeface="Calibri" panose="020F0502020204030204" pitchFamily="34" charset="0"/>
                <a:cs typeface="Times New Roman" panose="02020603050405020304" pitchFamily="18" charset="0"/>
              </a:rPr>
              <a:t>Wprowadzenie do problematyki metafor wizualnych</a:t>
            </a:r>
          </a:p>
        </p:txBody>
      </p:sp>
      <p:sp>
        <p:nvSpPr>
          <p:cNvPr id="16" name="pole tekstowe 15">
            <a:extLst>
              <a:ext uri="{FF2B5EF4-FFF2-40B4-BE49-F238E27FC236}">
                <a16:creationId xmlns:a16="http://schemas.microsoft.com/office/drawing/2014/main" id="{66D31D5B-8C5B-CAB7-48F5-842D6D981745}"/>
              </a:ext>
            </a:extLst>
          </p:cNvPr>
          <p:cNvSpPr txBox="1"/>
          <p:nvPr/>
        </p:nvSpPr>
        <p:spPr>
          <a:xfrm>
            <a:off x="2385846" y="3897477"/>
            <a:ext cx="6495394" cy="738664"/>
          </a:xfrm>
          <a:prstGeom prst="rect">
            <a:avLst/>
          </a:prstGeom>
          <a:noFill/>
        </p:spPr>
        <p:txBody>
          <a:bodyPr wrap="square" rtlCol="0">
            <a:spAutoFit/>
          </a:bodyPr>
          <a:lstStyle/>
          <a:p>
            <a:pPr>
              <a:spcAft>
                <a:spcPts val="1200"/>
              </a:spcAft>
            </a:pPr>
            <a:r>
              <a:rPr lang="pl-PL" sz="1600" b="1" dirty="0">
                <a:latin typeface="Constantia" panose="02030602050306030303" pitchFamily="18" charset="0"/>
              </a:rPr>
              <a:t>mgr Maja Rogala</a:t>
            </a:r>
          </a:p>
          <a:p>
            <a:pPr>
              <a:spcAft>
                <a:spcPts val="1200"/>
              </a:spcAft>
            </a:pPr>
            <a:r>
              <a:rPr lang="pl-PL" sz="1600" kern="100" dirty="0">
                <a:effectLst/>
                <a:latin typeface="Constantia" panose="02030602050306030303" pitchFamily="18" charset="0"/>
                <a:ea typeface="Calibri" panose="020F0502020204030204" pitchFamily="34" charset="0"/>
                <a:cs typeface="Times New Roman" panose="02020603050405020304" pitchFamily="18" charset="0"/>
              </a:rPr>
              <a:t>PSTRYK! Jak czytać fotografię</a:t>
            </a:r>
          </a:p>
        </p:txBody>
      </p:sp>
      <p:pic>
        <p:nvPicPr>
          <p:cNvPr id="2050" name="Picture 2" descr="Brak opisu.">
            <a:extLst>
              <a:ext uri="{FF2B5EF4-FFF2-40B4-BE49-F238E27FC236}">
                <a16:creationId xmlns:a16="http://schemas.microsoft.com/office/drawing/2014/main" id="{13C0AC0E-5060-445C-E3BF-C80A03C5016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6610" y="3509591"/>
            <a:ext cx="1514436" cy="15144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87497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a:extLst>
              <a:ext uri="{FF2B5EF4-FFF2-40B4-BE49-F238E27FC236}">
                <a16:creationId xmlns:a16="http://schemas.microsoft.com/office/drawing/2014/main" id="{4344E45C-69D8-40BA-6385-F59043620C99}"/>
              </a:ext>
            </a:extLst>
          </p:cNvPr>
          <p:cNvPicPr>
            <a:picLocks noChangeAspect="1"/>
          </p:cNvPicPr>
          <p:nvPr/>
        </p:nvPicPr>
        <p:blipFill>
          <a:blip r:embed="rId2">
            <a:duotone>
              <a:prstClr val="black"/>
              <a:schemeClr val="tx1">
                <a:tint val="45000"/>
                <a:satMod val="400000"/>
              </a:schemeClr>
            </a:duotone>
            <a:extLst>
              <a:ext uri="{BEBA8EAE-BF5A-486C-A8C5-ECC9F3942E4B}">
                <a14:imgProps xmlns:a14="http://schemas.microsoft.com/office/drawing/2010/main">
                  <a14:imgLayer r:embed="rId3">
                    <a14:imgEffect>
                      <a14:brightnessContrast bright="-80000" contrast="-14000"/>
                    </a14:imgEffect>
                  </a14:imgLayer>
                </a14:imgProps>
              </a:ext>
            </a:extLst>
          </a:blip>
          <a:stretch>
            <a:fillRect/>
          </a:stretch>
        </p:blipFill>
        <p:spPr>
          <a:xfrm>
            <a:off x="1995485" y="258396"/>
            <a:ext cx="3893903" cy="1469397"/>
          </a:xfrm>
          <a:prstGeom prst="rect">
            <a:avLst/>
          </a:prstGeom>
        </p:spPr>
      </p:pic>
      <p:pic>
        <p:nvPicPr>
          <p:cNvPr id="5" name="Obraz 4">
            <a:extLst>
              <a:ext uri="{FF2B5EF4-FFF2-40B4-BE49-F238E27FC236}">
                <a16:creationId xmlns:a16="http://schemas.microsoft.com/office/drawing/2014/main" id="{012B091C-07CA-2742-F94A-980BE3991EBE}"/>
              </a:ext>
            </a:extLst>
          </p:cNvPr>
          <p:cNvPicPr>
            <a:picLocks noChangeAspect="1"/>
          </p:cNvPicPr>
          <p:nvPr/>
        </p:nvPicPr>
        <p:blipFill>
          <a:blip r:embed="rId4"/>
          <a:srcRect l="3271" t="16612" r="53564" b="23191"/>
          <a:stretch/>
        </p:blipFill>
        <p:spPr>
          <a:xfrm>
            <a:off x="1295008" y="1727793"/>
            <a:ext cx="5262664" cy="2064130"/>
          </a:xfrm>
          <a:prstGeom prst="rect">
            <a:avLst/>
          </a:prstGeom>
        </p:spPr>
      </p:pic>
      <p:pic>
        <p:nvPicPr>
          <p:cNvPr id="9" name="Obraz 8">
            <a:extLst>
              <a:ext uri="{FF2B5EF4-FFF2-40B4-BE49-F238E27FC236}">
                <a16:creationId xmlns:a16="http://schemas.microsoft.com/office/drawing/2014/main" id="{F1C2331F-F545-58D5-24C3-81754B53764F}"/>
              </a:ext>
            </a:extLst>
          </p:cNvPr>
          <p:cNvPicPr>
            <a:picLocks noChangeAspect="1"/>
          </p:cNvPicPr>
          <p:nvPr/>
        </p:nvPicPr>
        <p:blipFill>
          <a:blip r:embed="rId5"/>
          <a:srcRect l="4115" t="14397" r="54281" b="5881"/>
          <a:stretch/>
        </p:blipFill>
        <p:spPr>
          <a:xfrm>
            <a:off x="1396530" y="3791923"/>
            <a:ext cx="5091815" cy="2744177"/>
          </a:xfrm>
          <a:prstGeom prst="rect">
            <a:avLst/>
          </a:prstGeom>
        </p:spPr>
      </p:pic>
      <p:pic>
        <p:nvPicPr>
          <p:cNvPr id="1026" name="Picture 2" descr="Brak dostępnego opisu zdjęcia.">
            <a:extLst>
              <a:ext uri="{FF2B5EF4-FFF2-40B4-BE49-F238E27FC236}">
                <a16:creationId xmlns:a16="http://schemas.microsoft.com/office/drawing/2014/main" id="{F8AD84AE-7928-27F8-3FBB-643A519C040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59557" y="2310722"/>
            <a:ext cx="3545968" cy="296240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5413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a:extLst>
              <a:ext uri="{FF2B5EF4-FFF2-40B4-BE49-F238E27FC236}">
                <a16:creationId xmlns:a16="http://schemas.microsoft.com/office/drawing/2014/main" id="{3AF7D855-9BD1-296F-3F3E-8BD7CC9BA764}"/>
              </a:ext>
            </a:extLst>
          </p:cNvPr>
          <p:cNvPicPr>
            <a:picLocks noChangeAspect="1"/>
          </p:cNvPicPr>
          <p:nvPr/>
        </p:nvPicPr>
        <p:blipFill>
          <a:blip r:embed="rId3">
            <a:extLst>
              <a:ext uri="{28A0092B-C50C-407E-A947-70E740481C1C}">
                <a14:useLocalDpi xmlns:a14="http://schemas.microsoft.com/office/drawing/2010/main" val="0"/>
              </a:ext>
            </a:extLst>
          </a:blip>
          <a:srcRect l="28261" t="3267" r="50144" b="3614"/>
          <a:stretch/>
        </p:blipFill>
        <p:spPr>
          <a:xfrm>
            <a:off x="0" y="0"/>
            <a:ext cx="2248677" cy="6858000"/>
          </a:xfrm>
          <a:prstGeom prst="rect">
            <a:avLst/>
          </a:prstGeom>
        </p:spPr>
      </p:pic>
      <p:pic>
        <p:nvPicPr>
          <p:cNvPr id="10" name="Obraz 9">
            <a:extLst>
              <a:ext uri="{FF2B5EF4-FFF2-40B4-BE49-F238E27FC236}">
                <a16:creationId xmlns:a16="http://schemas.microsoft.com/office/drawing/2014/main" id="{615C83C6-BA5C-A15C-967F-CF01F9F8FF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67975" y="954632"/>
            <a:ext cx="1085021" cy="743993"/>
          </a:xfrm>
          <a:prstGeom prst="rect">
            <a:avLst/>
          </a:prstGeom>
        </p:spPr>
      </p:pic>
      <p:sp>
        <p:nvSpPr>
          <p:cNvPr id="3" name="pole tekstowe 2">
            <a:extLst>
              <a:ext uri="{FF2B5EF4-FFF2-40B4-BE49-F238E27FC236}">
                <a16:creationId xmlns:a16="http://schemas.microsoft.com/office/drawing/2014/main" id="{8B840420-CD4C-8776-41A3-4A148D1262A4}"/>
              </a:ext>
            </a:extLst>
          </p:cNvPr>
          <p:cNvSpPr txBox="1"/>
          <p:nvPr/>
        </p:nvSpPr>
        <p:spPr>
          <a:xfrm>
            <a:off x="2618953" y="2441543"/>
            <a:ext cx="4208105" cy="2323713"/>
          </a:xfrm>
          <a:prstGeom prst="rect">
            <a:avLst/>
          </a:prstGeom>
          <a:noFill/>
        </p:spPr>
        <p:txBody>
          <a:bodyPr wrap="square" rtlCol="0">
            <a:spAutoFit/>
          </a:bodyPr>
          <a:lstStyle/>
          <a:p>
            <a:pPr algn="ctr">
              <a:spcAft>
                <a:spcPts val="1800"/>
              </a:spcAft>
            </a:pPr>
            <a:r>
              <a:rPr lang="pl-PL" sz="2400" dirty="0">
                <a:latin typeface="Cambria" panose="02040503050406030204" pitchFamily="18" charset="0"/>
                <a:ea typeface="Cambria" panose="02040503050406030204" pitchFamily="18" charset="0"/>
              </a:rPr>
              <a:t>14 </a:t>
            </a:r>
            <a:r>
              <a:rPr lang="pl-PL" sz="2400" dirty="0">
                <a:latin typeface="Constantia" panose="02030602050306030303" pitchFamily="18" charset="0"/>
                <a:ea typeface="Cambria" panose="02040503050406030204" pitchFamily="18" charset="0"/>
              </a:rPr>
              <a:t>WYKŁADOWCÓW</a:t>
            </a:r>
          </a:p>
          <a:p>
            <a:pPr algn="ctr">
              <a:spcAft>
                <a:spcPts val="1800"/>
              </a:spcAft>
            </a:pPr>
            <a:r>
              <a:rPr lang="pl-PL" sz="2400" dirty="0">
                <a:latin typeface="Cambria" panose="02040503050406030204" pitchFamily="18" charset="0"/>
                <a:ea typeface="Cambria" panose="02040503050406030204" pitchFamily="18" charset="0"/>
              </a:rPr>
              <a:t>28 </a:t>
            </a:r>
            <a:r>
              <a:rPr lang="pl-PL" sz="2400" dirty="0">
                <a:latin typeface="Constantia" panose="02030602050306030303" pitchFamily="18" charset="0"/>
                <a:ea typeface="Cambria" panose="02040503050406030204" pitchFamily="18" charset="0"/>
              </a:rPr>
              <a:t>INSTYTUCJI I SZKÓŁ </a:t>
            </a:r>
          </a:p>
          <a:p>
            <a:pPr algn="ctr">
              <a:spcAft>
                <a:spcPts val="1800"/>
              </a:spcAft>
            </a:pPr>
            <a:r>
              <a:rPr lang="pl-PL" sz="2400" dirty="0">
                <a:latin typeface="Cambria" panose="02040503050406030204" pitchFamily="18" charset="0"/>
                <a:ea typeface="Cambria" panose="02040503050406030204" pitchFamily="18" charset="0"/>
              </a:rPr>
              <a:t>54 </a:t>
            </a:r>
            <a:r>
              <a:rPr lang="pl-PL" sz="2400" dirty="0">
                <a:latin typeface="Constantia" panose="02030602050306030303" pitchFamily="18" charset="0"/>
                <a:ea typeface="Cambria" panose="02040503050406030204" pitchFamily="18" charset="0"/>
              </a:rPr>
              <a:t>WYKŁADY I WARSZTATY</a:t>
            </a:r>
          </a:p>
          <a:p>
            <a:pPr algn="ctr">
              <a:spcAft>
                <a:spcPts val="1800"/>
              </a:spcAft>
            </a:pPr>
            <a:r>
              <a:rPr lang="pl-PL" sz="2800" b="1" dirty="0">
                <a:latin typeface="Cambria" panose="02040503050406030204" pitchFamily="18" charset="0"/>
                <a:ea typeface="Cambria" panose="02040503050406030204" pitchFamily="18" charset="0"/>
              </a:rPr>
              <a:t>1 944 </a:t>
            </a:r>
            <a:r>
              <a:rPr lang="pl-PL" sz="2800" b="1" dirty="0">
                <a:latin typeface="Constantia" panose="02030602050306030303" pitchFamily="18" charset="0"/>
                <a:ea typeface="Cambria" panose="02040503050406030204" pitchFamily="18" charset="0"/>
              </a:rPr>
              <a:t>UCZESTNIKÓW</a:t>
            </a:r>
          </a:p>
        </p:txBody>
      </p:sp>
      <p:grpSp>
        <p:nvGrpSpPr>
          <p:cNvPr id="38" name="Grupa 37">
            <a:extLst>
              <a:ext uri="{FF2B5EF4-FFF2-40B4-BE49-F238E27FC236}">
                <a16:creationId xmlns:a16="http://schemas.microsoft.com/office/drawing/2014/main" id="{EF5B80B6-8A34-C1F9-2C21-CAD033771AF8}"/>
              </a:ext>
            </a:extLst>
          </p:cNvPr>
          <p:cNvGrpSpPr/>
          <p:nvPr/>
        </p:nvGrpSpPr>
        <p:grpSpPr>
          <a:xfrm>
            <a:off x="6802017" y="79310"/>
            <a:ext cx="5066521" cy="6699379"/>
            <a:chOff x="6802017" y="79310"/>
            <a:chExt cx="5066521" cy="6699379"/>
          </a:xfrm>
        </p:grpSpPr>
        <p:grpSp>
          <p:nvGrpSpPr>
            <p:cNvPr id="36" name="Grupa 35">
              <a:extLst>
                <a:ext uri="{FF2B5EF4-FFF2-40B4-BE49-F238E27FC236}">
                  <a16:creationId xmlns:a16="http://schemas.microsoft.com/office/drawing/2014/main" id="{7E50E112-3060-3BF1-1093-5888CE0390BF}"/>
                </a:ext>
              </a:extLst>
            </p:cNvPr>
            <p:cNvGrpSpPr/>
            <p:nvPr/>
          </p:nvGrpSpPr>
          <p:grpSpPr>
            <a:xfrm>
              <a:off x="6802017" y="79310"/>
              <a:ext cx="5066521" cy="6699379"/>
              <a:chOff x="6802017" y="79310"/>
              <a:chExt cx="5066521" cy="6699379"/>
            </a:xfrm>
          </p:grpSpPr>
          <p:grpSp>
            <p:nvGrpSpPr>
              <p:cNvPr id="4" name="Grupa 3">
                <a:extLst>
                  <a:ext uri="{FF2B5EF4-FFF2-40B4-BE49-F238E27FC236}">
                    <a16:creationId xmlns:a16="http://schemas.microsoft.com/office/drawing/2014/main" id="{E25C1F41-721B-5748-1757-4F76D992E0E3}"/>
                  </a:ext>
                </a:extLst>
              </p:cNvPr>
              <p:cNvGrpSpPr/>
              <p:nvPr/>
            </p:nvGrpSpPr>
            <p:grpSpPr>
              <a:xfrm>
                <a:off x="6802017" y="79310"/>
                <a:ext cx="5066521" cy="6699379"/>
                <a:chOff x="-114139" y="81644"/>
                <a:chExt cx="11544139" cy="15780657"/>
              </a:xfrm>
            </p:grpSpPr>
            <p:pic>
              <p:nvPicPr>
                <p:cNvPr id="5" name="Grafika 4">
                  <a:extLst>
                    <a:ext uri="{FF2B5EF4-FFF2-40B4-BE49-F238E27FC236}">
                      <a16:creationId xmlns:a16="http://schemas.microsoft.com/office/drawing/2014/main" id="{627B566F-1C8D-4B0E-14B2-22D38419B49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0" y="393701"/>
                  <a:ext cx="11430000" cy="15468600"/>
                </a:xfrm>
                <a:prstGeom prst="rect">
                  <a:avLst/>
                </a:prstGeom>
              </p:spPr>
            </p:pic>
            <p:sp>
              <p:nvSpPr>
                <p:cNvPr id="6" name="Prostokąt 5">
                  <a:extLst>
                    <a:ext uri="{FF2B5EF4-FFF2-40B4-BE49-F238E27FC236}">
                      <a16:creationId xmlns:a16="http://schemas.microsoft.com/office/drawing/2014/main" id="{130FA38D-FD61-B15B-64B7-76DA012734AF}"/>
                    </a:ext>
                  </a:extLst>
                </p:cNvPr>
                <p:cNvSpPr/>
                <p:nvPr/>
              </p:nvSpPr>
              <p:spPr>
                <a:xfrm>
                  <a:off x="-114139" y="81644"/>
                  <a:ext cx="4031673" cy="57981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7" name="Obraz 6">
                  <a:extLst>
                    <a:ext uri="{FF2B5EF4-FFF2-40B4-BE49-F238E27FC236}">
                      <a16:creationId xmlns:a16="http://schemas.microsoft.com/office/drawing/2014/main" id="{A8F2672E-9400-176D-C070-14EF0CA53E5E}"/>
                    </a:ext>
                  </a:extLst>
                </p:cNvPr>
                <p:cNvPicPr>
                  <a:picLocks noChangeAspect="1"/>
                </p:cNvPicPr>
                <p:nvPr/>
              </p:nvPicPr>
              <p:blipFill>
                <a:blip r:embed="rId7"/>
                <a:stretch>
                  <a:fillRect/>
                </a:stretch>
              </p:blipFill>
              <p:spPr>
                <a:xfrm>
                  <a:off x="5092753" y="10044862"/>
                  <a:ext cx="549604" cy="668867"/>
                </a:xfrm>
                <a:prstGeom prst="rect">
                  <a:avLst/>
                </a:prstGeom>
              </p:spPr>
            </p:pic>
            <p:pic>
              <p:nvPicPr>
                <p:cNvPr id="8" name="Obraz 7">
                  <a:extLst>
                    <a:ext uri="{FF2B5EF4-FFF2-40B4-BE49-F238E27FC236}">
                      <a16:creationId xmlns:a16="http://schemas.microsoft.com/office/drawing/2014/main" id="{7EDE2AD4-AF3A-7D6E-27C8-DAA11A93CCDE}"/>
                    </a:ext>
                  </a:extLst>
                </p:cNvPr>
                <p:cNvPicPr>
                  <a:picLocks noChangeAspect="1"/>
                </p:cNvPicPr>
                <p:nvPr/>
              </p:nvPicPr>
              <p:blipFill>
                <a:blip r:embed="rId7"/>
                <a:stretch>
                  <a:fillRect/>
                </a:stretch>
              </p:blipFill>
              <p:spPr>
                <a:xfrm>
                  <a:off x="7433135" y="8733761"/>
                  <a:ext cx="549604" cy="668867"/>
                </a:xfrm>
                <a:prstGeom prst="rect">
                  <a:avLst/>
                </a:prstGeom>
              </p:spPr>
            </p:pic>
            <p:pic>
              <p:nvPicPr>
                <p:cNvPr id="9" name="Obraz 8">
                  <a:extLst>
                    <a:ext uri="{FF2B5EF4-FFF2-40B4-BE49-F238E27FC236}">
                      <a16:creationId xmlns:a16="http://schemas.microsoft.com/office/drawing/2014/main" id="{64DD6A08-EB79-6BEC-13E5-D0341258A78C}"/>
                    </a:ext>
                  </a:extLst>
                </p:cNvPr>
                <p:cNvPicPr>
                  <a:picLocks noChangeAspect="1"/>
                </p:cNvPicPr>
                <p:nvPr/>
              </p:nvPicPr>
              <p:blipFill>
                <a:blip r:embed="rId7"/>
                <a:stretch>
                  <a:fillRect/>
                </a:stretch>
              </p:blipFill>
              <p:spPr>
                <a:xfrm>
                  <a:off x="7740624" y="8310280"/>
                  <a:ext cx="549604" cy="668867"/>
                </a:xfrm>
                <a:prstGeom prst="rect">
                  <a:avLst/>
                </a:prstGeom>
              </p:spPr>
            </p:pic>
            <p:pic>
              <p:nvPicPr>
                <p:cNvPr id="11" name="Obraz 10">
                  <a:extLst>
                    <a:ext uri="{FF2B5EF4-FFF2-40B4-BE49-F238E27FC236}">
                      <a16:creationId xmlns:a16="http://schemas.microsoft.com/office/drawing/2014/main" id="{8ABF0196-35B2-6C00-0B62-3160F4DBC821}"/>
                    </a:ext>
                  </a:extLst>
                </p:cNvPr>
                <p:cNvPicPr>
                  <a:picLocks noChangeAspect="1"/>
                </p:cNvPicPr>
                <p:nvPr/>
              </p:nvPicPr>
              <p:blipFill>
                <a:blip r:embed="rId7"/>
                <a:stretch>
                  <a:fillRect/>
                </a:stretch>
              </p:blipFill>
              <p:spPr>
                <a:xfrm>
                  <a:off x="3410754" y="8576997"/>
                  <a:ext cx="549604" cy="668867"/>
                </a:xfrm>
                <a:prstGeom prst="rect">
                  <a:avLst/>
                </a:prstGeom>
              </p:spPr>
            </p:pic>
            <p:pic>
              <p:nvPicPr>
                <p:cNvPr id="12" name="Obraz 11">
                  <a:extLst>
                    <a:ext uri="{FF2B5EF4-FFF2-40B4-BE49-F238E27FC236}">
                      <a16:creationId xmlns:a16="http://schemas.microsoft.com/office/drawing/2014/main" id="{2261D50B-48BE-EC5B-1149-FE33F5D3B717}"/>
                    </a:ext>
                  </a:extLst>
                </p:cNvPr>
                <p:cNvPicPr>
                  <a:picLocks noChangeAspect="1"/>
                </p:cNvPicPr>
                <p:nvPr/>
              </p:nvPicPr>
              <p:blipFill>
                <a:blip r:embed="rId7"/>
                <a:stretch>
                  <a:fillRect/>
                </a:stretch>
              </p:blipFill>
              <p:spPr>
                <a:xfrm>
                  <a:off x="4083045" y="9658567"/>
                  <a:ext cx="549604" cy="668867"/>
                </a:xfrm>
                <a:prstGeom prst="rect">
                  <a:avLst/>
                </a:prstGeom>
              </p:spPr>
            </p:pic>
            <p:pic>
              <p:nvPicPr>
                <p:cNvPr id="13" name="Obraz 12">
                  <a:extLst>
                    <a:ext uri="{FF2B5EF4-FFF2-40B4-BE49-F238E27FC236}">
                      <a16:creationId xmlns:a16="http://schemas.microsoft.com/office/drawing/2014/main" id="{EDBA77CF-B3E0-75DE-5084-B74E3C144FEF}"/>
                    </a:ext>
                  </a:extLst>
                </p:cNvPr>
                <p:cNvPicPr>
                  <a:picLocks noChangeAspect="1"/>
                </p:cNvPicPr>
                <p:nvPr/>
              </p:nvPicPr>
              <p:blipFill>
                <a:blip r:embed="rId7"/>
                <a:stretch>
                  <a:fillRect/>
                </a:stretch>
              </p:blipFill>
              <p:spPr>
                <a:xfrm>
                  <a:off x="7660021" y="11099135"/>
                  <a:ext cx="549604" cy="668867"/>
                </a:xfrm>
                <a:prstGeom prst="rect">
                  <a:avLst/>
                </a:prstGeom>
              </p:spPr>
            </p:pic>
            <p:pic>
              <p:nvPicPr>
                <p:cNvPr id="14" name="Obraz 13">
                  <a:extLst>
                    <a:ext uri="{FF2B5EF4-FFF2-40B4-BE49-F238E27FC236}">
                      <a16:creationId xmlns:a16="http://schemas.microsoft.com/office/drawing/2014/main" id="{FABDAEB3-86CF-85F2-F7F3-6CC7B1C1F28F}"/>
                    </a:ext>
                  </a:extLst>
                </p:cNvPr>
                <p:cNvPicPr>
                  <a:picLocks noChangeAspect="1"/>
                </p:cNvPicPr>
                <p:nvPr/>
              </p:nvPicPr>
              <p:blipFill>
                <a:blip r:embed="rId7"/>
                <a:stretch>
                  <a:fillRect/>
                </a:stretch>
              </p:blipFill>
              <p:spPr>
                <a:xfrm>
                  <a:off x="7210438" y="11911719"/>
                  <a:ext cx="549604" cy="668867"/>
                </a:xfrm>
                <a:prstGeom prst="rect">
                  <a:avLst/>
                </a:prstGeom>
              </p:spPr>
            </p:pic>
            <p:pic>
              <p:nvPicPr>
                <p:cNvPr id="15" name="Obraz 14">
                  <a:extLst>
                    <a:ext uri="{FF2B5EF4-FFF2-40B4-BE49-F238E27FC236}">
                      <a16:creationId xmlns:a16="http://schemas.microsoft.com/office/drawing/2014/main" id="{395C0A44-70B7-41D8-0E80-25B30A46DAFA}"/>
                    </a:ext>
                  </a:extLst>
                </p:cNvPr>
                <p:cNvPicPr>
                  <a:picLocks noChangeAspect="1"/>
                </p:cNvPicPr>
                <p:nvPr/>
              </p:nvPicPr>
              <p:blipFill>
                <a:blip r:embed="rId7"/>
                <a:stretch>
                  <a:fillRect/>
                </a:stretch>
              </p:blipFill>
              <p:spPr>
                <a:xfrm>
                  <a:off x="6916218" y="8199967"/>
                  <a:ext cx="549604" cy="668867"/>
                </a:xfrm>
                <a:prstGeom prst="rect">
                  <a:avLst/>
                </a:prstGeom>
              </p:spPr>
            </p:pic>
            <p:pic>
              <p:nvPicPr>
                <p:cNvPr id="16" name="Obraz 15">
                  <a:extLst>
                    <a:ext uri="{FF2B5EF4-FFF2-40B4-BE49-F238E27FC236}">
                      <a16:creationId xmlns:a16="http://schemas.microsoft.com/office/drawing/2014/main" id="{B02F95D8-B3A9-98BD-A6B5-ABEC5ABFFEAD}"/>
                    </a:ext>
                  </a:extLst>
                </p:cNvPr>
                <p:cNvPicPr>
                  <a:picLocks noChangeAspect="1"/>
                </p:cNvPicPr>
                <p:nvPr/>
              </p:nvPicPr>
              <p:blipFill>
                <a:blip r:embed="rId7"/>
                <a:stretch>
                  <a:fillRect/>
                </a:stretch>
              </p:blipFill>
              <p:spPr>
                <a:xfrm>
                  <a:off x="6699224" y="2640829"/>
                  <a:ext cx="549604" cy="668867"/>
                </a:xfrm>
                <a:prstGeom prst="rect">
                  <a:avLst/>
                </a:prstGeom>
              </p:spPr>
            </p:pic>
            <p:pic>
              <p:nvPicPr>
                <p:cNvPr id="17" name="Obraz 16">
                  <a:extLst>
                    <a:ext uri="{FF2B5EF4-FFF2-40B4-BE49-F238E27FC236}">
                      <a16:creationId xmlns:a16="http://schemas.microsoft.com/office/drawing/2014/main" id="{BBF17EC4-1B62-DF9A-17ED-A69DD162E107}"/>
                    </a:ext>
                  </a:extLst>
                </p:cNvPr>
                <p:cNvPicPr>
                  <a:picLocks noChangeAspect="1"/>
                </p:cNvPicPr>
                <p:nvPr/>
              </p:nvPicPr>
              <p:blipFill>
                <a:blip r:embed="rId7"/>
                <a:stretch>
                  <a:fillRect/>
                </a:stretch>
              </p:blipFill>
              <p:spPr>
                <a:xfrm>
                  <a:off x="4802690" y="5463693"/>
                  <a:ext cx="549604" cy="668867"/>
                </a:xfrm>
                <a:prstGeom prst="rect">
                  <a:avLst/>
                </a:prstGeom>
              </p:spPr>
            </p:pic>
            <p:pic>
              <p:nvPicPr>
                <p:cNvPr id="19" name="Obraz 18">
                  <a:extLst>
                    <a:ext uri="{FF2B5EF4-FFF2-40B4-BE49-F238E27FC236}">
                      <a16:creationId xmlns:a16="http://schemas.microsoft.com/office/drawing/2014/main" id="{455CC8C7-BB70-06EA-89C5-B35C8E247494}"/>
                    </a:ext>
                  </a:extLst>
                </p:cNvPr>
                <p:cNvPicPr>
                  <a:picLocks noChangeAspect="1"/>
                </p:cNvPicPr>
                <p:nvPr/>
              </p:nvPicPr>
              <p:blipFill>
                <a:blip r:embed="rId7"/>
                <a:stretch>
                  <a:fillRect/>
                </a:stretch>
              </p:blipFill>
              <p:spPr>
                <a:xfrm>
                  <a:off x="6916218" y="4075098"/>
                  <a:ext cx="549604" cy="668867"/>
                </a:xfrm>
                <a:prstGeom prst="rect">
                  <a:avLst/>
                </a:prstGeom>
              </p:spPr>
            </p:pic>
            <p:pic>
              <p:nvPicPr>
                <p:cNvPr id="20" name="Obraz 19">
                  <a:extLst>
                    <a:ext uri="{FF2B5EF4-FFF2-40B4-BE49-F238E27FC236}">
                      <a16:creationId xmlns:a16="http://schemas.microsoft.com/office/drawing/2014/main" id="{C0B83059-0785-B434-7953-C8EA340106F6}"/>
                    </a:ext>
                  </a:extLst>
                </p:cNvPr>
                <p:cNvPicPr>
                  <a:picLocks noChangeAspect="1"/>
                </p:cNvPicPr>
                <p:nvPr/>
              </p:nvPicPr>
              <p:blipFill>
                <a:blip r:embed="rId7"/>
                <a:stretch>
                  <a:fillRect/>
                </a:stretch>
              </p:blipFill>
              <p:spPr>
                <a:xfrm>
                  <a:off x="6366614" y="13139495"/>
                  <a:ext cx="549604" cy="668867"/>
                </a:xfrm>
                <a:prstGeom prst="rect">
                  <a:avLst/>
                </a:prstGeom>
              </p:spPr>
            </p:pic>
            <p:pic>
              <p:nvPicPr>
                <p:cNvPr id="21" name="Obraz 20">
                  <a:extLst>
                    <a:ext uri="{FF2B5EF4-FFF2-40B4-BE49-F238E27FC236}">
                      <a16:creationId xmlns:a16="http://schemas.microsoft.com/office/drawing/2014/main" id="{657BE0A7-AE62-9DCD-47CE-400F9FE4C420}"/>
                    </a:ext>
                  </a:extLst>
                </p:cNvPr>
                <p:cNvPicPr>
                  <a:picLocks noChangeAspect="1"/>
                </p:cNvPicPr>
                <p:nvPr/>
              </p:nvPicPr>
              <p:blipFill>
                <a:blip r:embed="rId7"/>
                <a:stretch>
                  <a:fillRect/>
                </a:stretch>
              </p:blipFill>
              <p:spPr>
                <a:xfrm>
                  <a:off x="9259201" y="11404599"/>
                  <a:ext cx="549604" cy="668867"/>
                </a:xfrm>
                <a:prstGeom prst="rect">
                  <a:avLst/>
                </a:prstGeom>
              </p:spPr>
            </p:pic>
            <p:pic>
              <p:nvPicPr>
                <p:cNvPr id="22" name="Obraz 21">
                  <a:extLst>
                    <a:ext uri="{FF2B5EF4-FFF2-40B4-BE49-F238E27FC236}">
                      <a16:creationId xmlns:a16="http://schemas.microsoft.com/office/drawing/2014/main" id="{AEECCA41-DAE0-03ED-1754-AFDE2702AB1E}"/>
                    </a:ext>
                  </a:extLst>
                </p:cNvPr>
                <p:cNvPicPr>
                  <a:picLocks noChangeAspect="1"/>
                </p:cNvPicPr>
                <p:nvPr/>
              </p:nvPicPr>
              <p:blipFill>
                <a:blip r:embed="rId7"/>
                <a:stretch>
                  <a:fillRect/>
                </a:stretch>
              </p:blipFill>
              <p:spPr>
                <a:xfrm>
                  <a:off x="8388992" y="2685322"/>
                  <a:ext cx="549604" cy="668867"/>
                </a:xfrm>
                <a:prstGeom prst="rect">
                  <a:avLst/>
                </a:prstGeom>
              </p:spPr>
            </p:pic>
            <p:pic>
              <p:nvPicPr>
                <p:cNvPr id="23" name="Obraz 22">
                  <a:extLst>
                    <a:ext uri="{FF2B5EF4-FFF2-40B4-BE49-F238E27FC236}">
                      <a16:creationId xmlns:a16="http://schemas.microsoft.com/office/drawing/2014/main" id="{98E24F6C-7630-D1CC-9E87-5AD24514DE51}"/>
                    </a:ext>
                  </a:extLst>
                </p:cNvPr>
                <p:cNvPicPr>
                  <a:picLocks noChangeAspect="1"/>
                </p:cNvPicPr>
                <p:nvPr/>
              </p:nvPicPr>
              <p:blipFill>
                <a:blip r:embed="rId7"/>
                <a:stretch>
                  <a:fillRect/>
                </a:stretch>
              </p:blipFill>
              <p:spPr>
                <a:xfrm>
                  <a:off x="6139048" y="7146859"/>
                  <a:ext cx="549604" cy="668867"/>
                </a:xfrm>
                <a:prstGeom prst="rect">
                  <a:avLst/>
                </a:prstGeom>
              </p:spPr>
            </p:pic>
            <p:pic>
              <p:nvPicPr>
                <p:cNvPr id="24" name="Obraz 23">
                  <a:extLst>
                    <a:ext uri="{FF2B5EF4-FFF2-40B4-BE49-F238E27FC236}">
                      <a16:creationId xmlns:a16="http://schemas.microsoft.com/office/drawing/2014/main" id="{8C2F08EF-F681-2319-E898-8F2FC661B7E1}"/>
                    </a:ext>
                  </a:extLst>
                </p:cNvPr>
                <p:cNvPicPr>
                  <a:picLocks noChangeAspect="1"/>
                </p:cNvPicPr>
                <p:nvPr/>
              </p:nvPicPr>
              <p:blipFill>
                <a:blip r:embed="rId7"/>
                <a:stretch>
                  <a:fillRect/>
                </a:stretch>
              </p:blipFill>
              <p:spPr>
                <a:xfrm>
                  <a:off x="7311006" y="5947836"/>
                  <a:ext cx="549604" cy="668867"/>
                </a:xfrm>
                <a:prstGeom prst="rect">
                  <a:avLst/>
                </a:prstGeom>
              </p:spPr>
            </p:pic>
            <p:pic>
              <p:nvPicPr>
                <p:cNvPr id="25" name="Obraz 24">
                  <a:extLst>
                    <a:ext uri="{FF2B5EF4-FFF2-40B4-BE49-F238E27FC236}">
                      <a16:creationId xmlns:a16="http://schemas.microsoft.com/office/drawing/2014/main" id="{8CBA5ED5-74C6-F024-93A5-12200AA4F6EB}"/>
                    </a:ext>
                  </a:extLst>
                </p:cNvPr>
                <p:cNvPicPr>
                  <a:picLocks noChangeAspect="1"/>
                </p:cNvPicPr>
                <p:nvPr/>
              </p:nvPicPr>
              <p:blipFill>
                <a:blip r:embed="rId7"/>
                <a:stretch>
                  <a:fillRect/>
                </a:stretch>
              </p:blipFill>
              <p:spPr>
                <a:xfrm>
                  <a:off x="8286486" y="5514279"/>
                  <a:ext cx="549604" cy="668867"/>
                </a:xfrm>
                <a:prstGeom prst="rect">
                  <a:avLst/>
                </a:prstGeom>
              </p:spPr>
            </p:pic>
            <p:pic>
              <p:nvPicPr>
                <p:cNvPr id="26" name="Obraz 25">
                  <a:extLst>
                    <a:ext uri="{FF2B5EF4-FFF2-40B4-BE49-F238E27FC236}">
                      <a16:creationId xmlns:a16="http://schemas.microsoft.com/office/drawing/2014/main" id="{37F5D066-F804-C882-6B10-764172C2E310}"/>
                    </a:ext>
                  </a:extLst>
                </p:cNvPr>
                <p:cNvPicPr>
                  <a:picLocks noChangeAspect="1"/>
                </p:cNvPicPr>
                <p:nvPr/>
              </p:nvPicPr>
              <p:blipFill>
                <a:blip r:embed="rId7"/>
                <a:stretch>
                  <a:fillRect/>
                </a:stretch>
              </p:blipFill>
              <p:spPr>
                <a:xfrm>
                  <a:off x="8885063" y="7215749"/>
                  <a:ext cx="549604" cy="668867"/>
                </a:xfrm>
                <a:prstGeom prst="rect">
                  <a:avLst/>
                </a:prstGeom>
              </p:spPr>
            </p:pic>
            <p:pic>
              <p:nvPicPr>
                <p:cNvPr id="27" name="Obraz 26">
                  <a:extLst>
                    <a:ext uri="{FF2B5EF4-FFF2-40B4-BE49-F238E27FC236}">
                      <a16:creationId xmlns:a16="http://schemas.microsoft.com/office/drawing/2014/main" id="{369B618C-C5B2-191E-BB58-244AF93834ED}"/>
                    </a:ext>
                  </a:extLst>
                </p:cNvPr>
                <p:cNvPicPr>
                  <a:picLocks noChangeAspect="1"/>
                </p:cNvPicPr>
                <p:nvPr/>
              </p:nvPicPr>
              <p:blipFill>
                <a:blip r:embed="rId7"/>
                <a:stretch>
                  <a:fillRect/>
                </a:stretch>
              </p:blipFill>
              <p:spPr>
                <a:xfrm>
                  <a:off x="8999230" y="7281331"/>
                  <a:ext cx="549604" cy="668867"/>
                </a:xfrm>
                <a:prstGeom prst="rect">
                  <a:avLst/>
                </a:prstGeom>
              </p:spPr>
            </p:pic>
            <p:pic>
              <p:nvPicPr>
                <p:cNvPr id="28" name="Obraz 27">
                  <a:extLst>
                    <a:ext uri="{FF2B5EF4-FFF2-40B4-BE49-F238E27FC236}">
                      <a16:creationId xmlns:a16="http://schemas.microsoft.com/office/drawing/2014/main" id="{1ECD250C-3DF8-05F4-6509-8E85DD2A68CF}"/>
                    </a:ext>
                  </a:extLst>
                </p:cNvPr>
                <p:cNvPicPr>
                  <a:picLocks noChangeAspect="1"/>
                </p:cNvPicPr>
                <p:nvPr/>
              </p:nvPicPr>
              <p:blipFill>
                <a:blip r:embed="rId7"/>
                <a:stretch>
                  <a:fillRect/>
                </a:stretch>
              </p:blipFill>
              <p:spPr>
                <a:xfrm>
                  <a:off x="6842963" y="8897696"/>
                  <a:ext cx="549604" cy="668867"/>
                </a:xfrm>
                <a:prstGeom prst="rect">
                  <a:avLst/>
                </a:prstGeom>
              </p:spPr>
            </p:pic>
            <p:pic>
              <p:nvPicPr>
                <p:cNvPr id="29" name="Obraz 28">
                  <a:extLst>
                    <a:ext uri="{FF2B5EF4-FFF2-40B4-BE49-F238E27FC236}">
                      <a16:creationId xmlns:a16="http://schemas.microsoft.com/office/drawing/2014/main" id="{ABB77B65-DEA3-EB52-EDC5-D2A477607652}"/>
                    </a:ext>
                  </a:extLst>
                </p:cNvPr>
                <p:cNvPicPr>
                  <a:picLocks noChangeAspect="1"/>
                </p:cNvPicPr>
                <p:nvPr/>
              </p:nvPicPr>
              <p:blipFill>
                <a:blip r:embed="rId7"/>
                <a:stretch>
                  <a:fillRect/>
                </a:stretch>
              </p:blipFill>
              <p:spPr>
                <a:xfrm>
                  <a:off x="6424422" y="9720119"/>
                  <a:ext cx="549604" cy="668867"/>
                </a:xfrm>
                <a:prstGeom prst="rect">
                  <a:avLst/>
                </a:prstGeom>
              </p:spPr>
            </p:pic>
            <p:pic>
              <p:nvPicPr>
                <p:cNvPr id="31" name="Obraz 30">
                  <a:extLst>
                    <a:ext uri="{FF2B5EF4-FFF2-40B4-BE49-F238E27FC236}">
                      <a16:creationId xmlns:a16="http://schemas.microsoft.com/office/drawing/2014/main" id="{A6ABD50F-4059-CCE9-2148-92C3A411A1A5}"/>
                    </a:ext>
                  </a:extLst>
                </p:cNvPr>
                <p:cNvPicPr>
                  <a:picLocks noChangeAspect="1"/>
                </p:cNvPicPr>
                <p:nvPr/>
              </p:nvPicPr>
              <p:blipFill>
                <a:blip r:embed="rId7"/>
                <a:stretch>
                  <a:fillRect/>
                </a:stretch>
              </p:blipFill>
              <p:spPr>
                <a:xfrm>
                  <a:off x="7498765" y="8837516"/>
                  <a:ext cx="549604" cy="668867"/>
                </a:xfrm>
                <a:prstGeom prst="rect">
                  <a:avLst/>
                </a:prstGeom>
              </p:spPr>
            </p:pic>
            <p:pic>
              <p:nvPicPr>
                <p:cNvPr id="32" name="Obraz 31">
                  <a:extLst>
                    <a:ext uri="{FF2B5EF4-FFF2-40B4-BE49-F238E27FC236}">
                      <a16:creationId xmlns:a16="http://schemas.microsoft.com/office/drawing/2014/main" id="{E0C5BC0E-3821-F1AE-F671-75AA1A1E38D6}"/>
                    </a:ext>
                  </a:extLst>
                </p:cNvPr>
                <p:cNvPicPr>
                  <a:picLocks noChangeAspect="1"/>
                </p:cNvPicPr>
                <p:nvPr/>
              </p:nvPicPr>
              <p:blipFill>
                <a:blip r:embed="rId7"/>
                <a:stretch>
                  <a:fillRect/>
                </a:stretch>
              </p:blipFill>
              <p:spPr>
                <a:xfrm>
                  <a:off x="7592425" y="8899488"/>
                  <a:ext cx="549604" cy="668867"/>
                </a:xfrm>
                <a:prstGeom prst="rect">
                  <a:avLst/>
                </a:prstGeom>
              </p:spPr>
            </p:pic>
            <p:pic>
              <p:nvPicPr>
                <p:cNvPr id="33" name="Obraz 32">
                  <a:extLst>
                    <a:ext uri="{FF2B5EF4-FFF2-40B4-BE49-F238E27FC236}">
                      <a16:creationId xmlns:a16="http://schemas.microsoft.com/office/drawing/2014/main" id="{DBAA1FB6-5E85-FC54-D9D0-17FE2BF71ADC}"/>
                    </a:ext>
                  </a:extLst>
                </p:cNvPr>
                <p:cNvPicPr>
                  <a:picLocks noChangeAspect="1"/>
                </p:cNvPicPr>
                <p:nvPr/>
              </p:nvPicPr>
              <p:blipFill>
                <a:blip r:embed="rId7"/>
                <a:stretch>
                  <a:fillRect/>
                </a:stretch>
              </p:blipFill>
              <p:spPr>
                <a:xfrm>
                  <a:off x="5083643" y="11739032"/>
                  <a:ext cx="549604" cy="668867"/>
                </a:xfrm>
                <a:prstGeom prst="rect">
                  <a:avLst/>
                </a:prstGeom>
              </p:spPr>
            </p:pic>
            <p:pic>
              <p:nvPicPr>
                <p:cNvPr id="34" name="Obraz 33">
                  <a:extLst>
                    <a:ext uri="{FF2B5EF4-FFF2-40B4-BE49-F238E27FC236}">
                      <a16:creationId xmlns:a16="http://schemas.microsoft.com/office/drawing/2014/main" id="{B026BE80-62F6-24D3-EB35-3A692530B854}"/>
                    </a:ext>
                  </a:extLst>
                </p:cNvPr>
                <p:cNvPicPr>
                  <a:picLocks noChangeAspect="1"/>
                </p:cNvPicPr>
                <p:nvPr/>
              </p:nvPicPr>
              <p:blipFill>
                <a:blip r:embed="rId7"/>
                <a:stretch>
                  <a:fillRect/>
                </a:stretch>
              </p:blipFill>
              <p:spPr>
                <a:xfrm>
                  <a:off x="7692712" y="8933347"/>
                  <a:ext cx="549604" cy="668867"/>
                </a:xfrm>
                <a:prstGeom prst="rect">
                  <a:avLst/>
                </a:prstGeom>
              </p:spPr>
            </p:pic>
          </p:grpSp>
          <p:pic>
            <p:nvPicPr>
              <p:cNvPr id="35" name="Obraz 34">
                <a:extLst>
                  <a:ext uri="{FF2B5EF4-FFF2-40B4-BE49-F238E27FC236}">
                    <a16:creationId xmlns:a16="http://schemas.microsoft.com/office/drawing/2014/main" id="{7211C316-9943-3DAB-E8D1-358912E9059E}"/>
                  </a:ext>
                </a:extLst>
              </p:cNvPr>
              <p:cNvPicPr>
                <a:picLocks noChangeAspect="1"/>
              </p:cNvPicPr>
              <p:nvPr/>
            </p:nvPicPr>
            <p:blipFill>
              <a:blip r:embed="rId7"/>
              <a:stretch>
                <a:fillRect/>
              </a:stretch>
            </p:blipFill>
            <p:spPr>
              <a:xfrm>
                <a:off x="10590824" y="3579560"/>
                <a:ext cx="241212" cy="283955"/>
              </a:xfrm>
              <a:prstGeom prst="rect">
                <a:avLst/>
              </a:prstGeom>
            </p:spPr>
          </p:pic>
        </p:grpSp>
        <p:pic>
          <p:nvPicPr>
            <p:cNvPr id="37" name="Obraz 36">
              <a:extLst>
                <a:ext uri="{FF2B5EF4-FFF2-40B4-BE49-F238E27FC236}">
                  <a16:creationId xmlns:a16="http://schemas.microsoft.com/office/drawing/2014/main" id="{A638810A-87DA-86C0-3C77-0CA78E7ED49F}"/>
                </a:ext>
              </a:extLst>
            </p:cNvPr>
            <p:cNvPicPr>
              <a:picLocks noChangeAspect="1"/>
            </p:cNvPicPr>
            <p:nvPr/>
          </p:nvPicPr>
          <p:blipFill>
            <a:blip r:embed="rId7"/>
            <a:stretch>
              <a:fillRect/>
            </a:stretch>
          </p:blipFill>
          <p:spPr>
            <a:xfrm>
              <a:off x="10377266" y="2845354"/>
              <a:ext cx="241212" cy="283955"/>
            </a:xfrm>
            <a:prstGeom prst="rect">
              <a:avLst/>
            </a:prstGeom>
          </p:spPr>
        </p:pic>
      </p:grpSp>
    </p:spTree>
    <p:extLst>
      <p:ext uri="{BB962C8B-B14F-4D97-AF65-F5344CB8AC3E}">
        <p14:creationId xmlns:p14="http://schemas.microsoft.com/office/powerpoint/2010/main" val="39983900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a:extLst>
              <a:ext uri="{FF2B5EF4-FFF2-40B4-BE49-F238E27FC236}">
                <a16:creationId xmlns:a16="http://schemas.microsoft.com/office/drawing/2014/main" id="{9A7429D7-89C9-6FED-8740-5FC556D72FBF}"/>
              </a:ext>
            </a:extLst>
          </p:cNvPr>
          <p:cNvPicPr>
            <a:picLocks noChangeAspect="1"/>
          </p:cNvPicPr>
          <p:nvPr/>
        </p:nvPicPr>
        <p:blipFill>
          <a:blip r:embed="rId3">
            <a:extLst>
              <a:ext uri="{28A0092B-C50C-407E-A947-70E740481C1C}">
                <a14:useLocalDpi xmlns:a14="http://schemas.microsoft.com/office/drawing/2010/main" val="0"/>
              </a:ext>
            </a:extLst>
          </a:blip>
          <a:srcRect l="73064" t="3267" r="4355" b="3614"/>
          <a:stretch/>
        </p:blipFill>
        <p:spPr>
          <a:xfrm>
            <a:off x="9840686" y="0"/>
            <a:ext cx="2351314" cy="6858000"/>
          </a:xfrm>
          <a:prstGeom prst="rect">
            <a:avLst/>
          </a:prstGeom>
        </p:spPr>
      </p:pic>
      <p:pic>
        <p:nvPicPr>
          <p:cNvPr id="3" name="Obraz 2">
            <a:extLst>
              <a:ext uri="{FF2B5EF4-FFF2-40B4-BE49-F238E27FC236}">
                <a16:creationId xmlns:a16="http://schemas.microsoft.com/office/drawing/2014/main" id="{9BC3E174-EE06-C1CB-F97A-7178349A4E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7241" y="5746684"/>
            <a:ext cx="1085021" cy="743993"/>
          </a:xfrm>
          <a:prstGeom prst="rect">
            <a:avLst/>
          </a:prstGeom>
        </p:spPr>
      </p:pic>
      <p:sp>
        <p:nvSpPr>
          <p:cNvPr id="4" name="pole tekstowe 3">
            <a:extLst>
              <a:ext uri="{FF2B5EF4-FFF2-40B4-BE49-F238E27FC236}">
                <a16:creationId xmlns:a16="http://schemas.microsoft.com/office/drawing/2014/main" id="{08D3E5B8-E350-A393-D0BD-74EA4754C614}"/>
              </a:ext>
            </a:extLst>
          </p:cNvPr>
          <p:cNvSpPr txBox="1"/>
          <p:nvPr/>
        </p:nvSpPr>
        <p:spPr>
          <a:xfrm>
            <a:off x="907167" y="623743"/>
            <a:ext cx="8135597" cy="1015663"/>
          </a:xfrm>
          <a:prstGeom prst="rect">
            <a:avLst/>
          </a:prstGeom>
          <a:noFill/>
        </p:spPr>
        <p:txBody>
          <a:bodyPr wrap="square">
            <a:spAutoFit/>
          </a:bodyPr>
          <a:lstStyle/>
          <a:p>
            <a:pPr algn="ctr"/>
            <a:r>
              <a:rPr lang="pl-PL" sz="2400" b="1" kern="100" dirty="0">
                <a:latin typeface="Constantia" panose="02030602050306030303" pitchFamily="18" charset="0"/>
                <a:ea typeface="Calibri" panose="020F0502020204030204" pitchFamily="34" charset="0"/>
                <a:cs typeface="Times New Roman" panose="02020603050405020304" pitchFamily="18" charset="0"/>
              </a:rPr>
              <a:t>EFEKTY PROJEKTU</a:t>
            </a:r>
          </a:p>
          <a:p>
            <a:pPr algn="ctr"/>
            <a:r>
              <a:rPr lang="pl-PL" sz="1800" kern="100" dirty="0">
                <a:latin typeface="Constantia" panose="02030602050306030303" pitchFamily="18" charset="0"/>
                <a:ea typeface="Calibri" panose="020F0502020204030204" pitchFamily="34" charset="0"/>
                <a:cs typeface="Times New Roman" panose="02020603050405020304" pitchFamily="18" charset="0"/>
              </a:rPr>
              <a:t>„AKADEMIA KOMPETENCJI KULTUROWYCH MIESZKAŃCÓW WOJEWÓDZTWA PODLASKIEGO”</a:t>
            </a:r>
            <a:endParaRPr lang="pl-PL" dirty="0"/>
          </a:p>
        </p:txBody>
      </p:sp>
      <p:sp>
        <p:nvSpPr>
          <p:cNvPr id="5" name="pole tekstowe 4">
            <a:extLst>
              <a:ext uri="{FF2B5EF4-FFF2-40B4-BE49-F238E27FC236}">
                <a16:creationId xmlns:a16="http://schemas.microsoft.com/office/drawing/2014/main" id="{1D553500-F68E-9736-A7B8-F62B382A8F42}"/>
              </a:ext>
            </a:extLst>
          </p:cNvPr>
          <p:cNvSpPr txBox="1"/>
          <p:nvPr/>
        </p:nvSpPr>
        <p:spPr>
          <a:xfrm>
            <a:off x="317241" y="2540938"/>
            <a:ext cx="9315450" cy="2677656"/>
          </a:xfrm>
          <a:prstGeom prst="rect">
            <a:avLst/>
          </a:prstGeom>
          <a:noFill/>
        </p:spPr>
        <p:txBody>
          <a:bodyPr wrap="square" rtlCol="0">
            <a:spAutoFit/>
          </a:bodyPr>
          <a:lstStyle/>
          <a:p>
            <a:pPr algn="ctr">
              <a:spcAft>
                <a:spcPts val="1800"/>
              </a:spcAft>
            </a:pPr>
            <a:r>
              <a:rPr lang="pl-PL" i="0" u="none" strike="noStrike" baseline="0" dirty="0">
                <a:latin typeface="TimesNewRomanPSMT_PDF_Subset"/>
              </a:rPr>
              <a:t>PODNIESIENIE POZIOMU JUŻ ISTNIEJĄCYCH KOMPETENCJI KULTUROWYCH</a:t>
            </a:r>
          </a:p>
          <a:p>
            <a:pPr algn="ctr">
              <a:spcAft>
                <a:spcPts val="1800"/>
              </a:spcAft>
            </a:pPr>
            <a:r>
              <a:rPr lang="pl-PL" i="0" u="none" strike="noStrike" baseline="0" dirty="0">
                <a:latin typeface="TimesNewRomanPSMT_PDF_Subset"/>
              </a:rPr>
              <a:t>NAUCZENIE NOWYCH KOMPETENCJI KULTUROWYCH</a:t>
            </a:r>
          </a:p>
          <a:p>
            <a:pPr algn="ctr">
              <a:spcAft>
                <a:spcPts val="1800"/>
              </a:spcAft>
            </a:pPr>
            <a:r>
              <a:rPr lang="pl-PL" i="0" u="none" strike="noStrike" baseline="0" dirty="0">
                <a:latin typeface="TimesNewRomanPSMT_PDF_Subset"/>
              </a:rPr>
              <a:t>NABYCIE UMIEJĘTNOŚCI INTERPRETACJI POSZCZEGÓLNYCH ZJAWISK KULTUROWYCH </a:t>
            </a:r>
          </a:p>
          <a:p>
            <a:pPr algn="ctr">
              <a:spcAft>
                <a:spcPts val="1800"/>
              </a:spcAft>
            </a:pPr>
            <a:r>
              <a:rPr lang="pl-PL" i="0" u="none" strike="noStrike" baseline="0" dirty="0">
                <a:latin typeface="TimesNewRomanPSMT_PDF_Subset"/>
              </a:rPr>
              <a:t>POBUDZENIE AKTYWNOŚ</a:t>
            </a:r>
            <a:r>
              <a:rPr lang="pl-PL" dirty="0">
                <a:latin typeface="TimesNewRomanPSMT_PDF_Subset"/>
              </a:rPr>
              <a:t>CI</a:t>
            </a:r>
            <a:r>
              <a:rPr lang="pl-PL" i="0" u="none" strike="noStrike" baseline="0" dirty="0">
                <a:latin typeface="TimesNewRomanPSMT_PDF_Subset"/>
              </a:rPr>
              <a:t> KULTUROWEJ RÓŻNYCH GRUP </a:t>
            </a:r>
          </a:p>
          <a:p>
            <a:pPr algn="ctr">
              <a:spcAft>
                <a:spcPts val="1800"/>
              </a:spcAft>
            </a:pPr>
            <a:r>
              <a:rPr lang="pl-PL" i="0" u="none" strike="noStrike" baseline="0" dirty="0">
                <a:latin typeface="TimesNewRomanPSMT_PDF_Subset"/>
              </a:rPr>
              <a:t>POPULARYZACJA KULTURY REGIONALNEJ</a:t>
            </a:r>
            <a:endParaRPr lang="pl-PL" dirty="0"/>
          </a:p>
        </p:txBody>
      </p:sp>
    </p:spTree>
    <p:extLst>
      <p:ext uri="{BB962C8B-B14F-4D97-AF65-F5344CB8AC3E}">
        <p14:creationId xmlns:p14="http://schemas.microsoft.com/office/powerpoint/2010/main" val="41229130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az 4">
            <a:extLst>
              <a:ext uri="{FF2B5EF4-FFF2-40B4-BE49-F238E27FC236}">
                <a16:creationId xmlns:a16="http://schemas.microsoft.com/office/drawing/2014/main" id="{DEF09602-8496-31C0-FA5F-FBE3E076F9C6}"/>
              </a:ext>
            </a:extLst>
          </p:cNvPr>
          <p:cNvPicPr>
            <a:picLocks noChangeAspect="1"/>
          </p:cNvPicPr>
          <p:nvPr/>
        </p:nvPicPr>
        <p:blipFill>
          <a:blip r:embed="rId2"/>
          <a:srcRect l="52030" t="11977" r="15903" b="7344"/>
          <a:stretch/>
        </p:blipFill>
        <p:spPr>
          <a:xfrm>
            <a:off x="5186920" y="-3"/>
            <a:ext cx="4845725" cy="6858000"/>
          </a:xfrm>
          <a:prstGeom prst="rect">
            <a:avLst/>
          </a:prstGeom>
        </p:spPr>
      </p:pic>
      <p:grpSp>
        <p:nvGrpSpPr>
          <p:cNvPr id="6" name="Grupa 5">
            <a:extLst>
              <a:ext uri="{FF2B5EF4-FFF2-40B4-BE49-F238E27FC236}">
                <a16:creationId xmlns:a16="http://schemas.microsoft.com/office/drawing/2014/main" id="{1C286A37-5337-46F5-E690-23C12170FD38}"/>
              </a:ext>
            </a:extLst>
          </p:cNvPr>
          <p:cNvGrpSpPr/>
          <p:nvPr/>
        </p:nvGrpSpPr>
        <p:grpSpPr>
          <a:xfrm rot="5400000">
            <a:off x="-2950712" y="2950715"/>
            <a:ext cx="6858496" cy="957072"/>
            <a:chOff x="-1905" y="1"/>
            <a:chExt cx="12194787" cy="653142"/>
          </a:xfrm>
        </p:grpSpPr>
        <p:sp>
          <p:nvSpPr>
            <p:cNvPr id="7" name="object 6">
              <a:extLst>
                <a:ext uri="{FF2B5EF4-FFF2-40B4-BE49-F238E27FC236}">
                  <a16:creationId xmlns:a16="http://schemas.microsoft.com/office/drawing/2014/main" id="{03025ABD-8863-AF61-0AC7-35BCE4C365F2}"/>
                </a:ext>
              </a:extLst>
            </p:cNvPr>
            <p:cNvSpPr/>
            <p:nvPr/>
          </p:nvSpPr>
          <p:spPr>
            <a:xfrm>
              <a:off x="1981" y="1"/>
              <a:ext cx="12190013" cy="170230"/>
            </a:xfrm>
            <a:custGeom>
              <a:avLst/>
              <a:gdLst/>
              <a:ahLst/>
              <a:cxnLst/>
              <a:rect l="l" t="t" r="r" b="b"/>
              <a:pathLst>
                <a:path w="7774305" h="202565">
                  <a:moveTo>
                    <a:pt x="7774025" y="0"/>
                  </a:moveTo>
                  <a:lnTo>
                    <a:pt x="0" y="0"/>
                  </a:lnTo>
                  <a:lnTo>
                    <a:pt x="0" y="202120"/>
                  </a:lnTo>
                  <a:lnTo>
                    <a:pt x="7774025" y="202120"/>
                  </a:lnTo>
                  <a:lnTo>
                    <a:pt x="7774025" y="0"/>
                  </a:lnTo>
                  <a:close/>
                </a:path>
              </a:pathLst>
            </a:custGeom>
            <a:solidFill>
              <a:srgbClr val="ED1B31"/>
            </a:solidFill>
          </p:spPr>
          <p:txBody>
            <a:bodyPr wrap="square" lIns="0" tIns="0" rIns="0" bIns="0" rtlCol="0"/>
            <a:lstStyle/>
            <a:p>
              <a:endParaRPr/>
            </a:p>
          </p:txBody>
        </p:sp>
        <p:sp>
          <p:nvSpPr>
            <p:cNvPr id="8" name="object 7">
              <a:extLst>
                <a:ext uri="{FF2B5EF4-FFF2-40B4-BE49-F238E27FC236}">
                  <a16:creationId xmlns:a16="http://schemas.microsoft.com/office/drawing/2014/main" id="{FAC1FCF8-11A7-14D9-DE50-360FA4B9362D}"/>
                </a:ext>
              </a:extLst>
            </p:cNvPr>
            <p:cNvSpPr/>
            <p:nvPr/>
          </p:nvSpPr>
          <p:spPr>
            <a:xfrm>
              <a:off x="1981" y="138306"/>
              <a:ext cx="12190013" cy="110997"/>
            </a:xfrm>
            <a:custGeom>
              <a:avLst/>
              <a:gdLst/>
              <a:ahLst/>
              <a:cxnLst/>
              <a:rect l="l" t="t" r="r" b="b"/>
              <a:pathLst>
                <a:path w="7774305" h="85089">
                  <a:moveTo>
                    <a:pt x="0" y="84797"/>
                  </a:moveTo>
                  <a:lnTo>
                    <a:pt x="7774025" y="84797"/>
                  </a:lnTo>
                  <a:lnTo>
                    <a:pt x="7774025" y="0"/>
                  </a:lnTo>
                  <a:lnTo>
                    <a:pt x="0" y="0"/>
                  </a:lnTo>
                  <a:lnTo>
                    <a:pt x="0" y="84797"/>
                  </a:lnTo>
                  <a:close/>
                </a:path>
              </a:pathLst>
            </a:custGeom>
            <a:solidFill>
              <a:srgbClr val="273B97"/>
            </a:solidFill>
          </p:spPr>
          <p:txBody>
            <a:bodyPr wrap="square" lIns="0" tIns="0" rIns="0" bIns="0" rtlCol="0"/>
            <a:lstStyle/>
            <a:p>
              <a:endParaRPr/>
            </a:p>
          </p:txBody>
        </p:sp>
        <p:sp>
          <p:nvSpPr>
            <p:cNvPr id="9" name="object 8">
              <a:extLst>
                <a:ext uri="{FF2B5EF4-FFF2-40B4-BE49-F238E27FC236}">
                  <a16:creationId xmlns:a16="http://schemas.microsoft.com/office/drawing/2014/main" id="{7C31EB29-138B-699A-5A02-CBB8A58297F6}"/>
                </a:ext>
              </a:extLst>
            </p:cNvPr>
            <p:cNvSpPr/>
            <p:nvPr/>
          </p:nvSpPr>
          <p:spPr>
            <a:xfrm>
              <a:off x="1977" y="229021"/>
              <a:ext cx="12190905" cy="157455"/>
            </a:xfrm>
            <a:custGeom>
              <a:avLst/>
              <a:gdLst/>
              <a:ahLst/>
              <a:cxnLst/>
              <a:rect l="l" t="t" r="r" b="b"/>
              <a:pathLst>
                <a:path w="7774305" h="132079">
                  <a:moveTo>
                    <a:pt x="7774025" y="0"/>
                  </a:moveTo>
                  <a:lnTo>
                    <a:pt x="0" y="0"/>
                  </a:lnTo>
                  <a:lnTo>
                    <a:pt x="0" y="131851"/>
                  </a:lnTo>
                  <a:lnTo>
                    <a:pt x="7774025" y="131851"/>
                  </a:lnTo>
                  <a:lnTo>
                    <a:pt x="7774025" y="0"/>
                  </a:lnTo>
                  <a:close/>
                </a:path>
              </a:pathLst>
            </a:custGeom>
            <a:solidFill>
              <a:srgbClr val="007C43"/>
            </a:solidFill>
          </p:spPr>
          <p:txBody>
            <a:bodyPr wrap="square" lIns="0" tIns="0" rIns="0" bIns="0" rtlCol="0"/>
            <a:lstStyle/>
            <a:p>
              <a:endParaRPr dirty="0"/>
            </a:p>
          </p:txBody>
        </p:sp>
        <p:sp>
          <p:nvSpPr>
            <p:cNvPr id="10" name="object 4">
              <a:extLst>
                <a:ext uri="{FF2B5EF4-FFF2-40B4-BE49-F238E27FC236}">
                  <a16:creationId xmlns:a16="http://schemas.microsoft.com/office/drawing/2014/main" id="{CE613FF2-403F-E0E2-BB80-4B3894D3256A}"/>
                </a:ext>
              </a:extLst>
            </p:cNvPr>
            <p:cNvSpPr/>
            <p:nvPr/>
          </p:nvSpPr>
          <p:spPr>
            <a:xfrm>
              <a:off x="-1905" y="367323"/>
              <a:ext cx="12193905" cy="285820"/>
            </a:xfrm>
            <a:custGeom>
              <a:avLst/>
              <a:gdLst/>
              <a:ahLst/>
              <a:cxnLst/>
              <a:rect l="l" t="t" r="r" b="b"/>
              <a:pathLst>
                <a:path w="7774305" h="576580">
                  <a:moveTo>
                    <a:pt x="0" y="576173"/>
                  </a:moveTo>
                  <a:lnTo>
                    <a:pt x="7774025" y="576173"/>
                  </a:lnTo>
                  <a:lnTo>
                    <a:pt x="7774025" y="0"/>
                  </a:lnTo>
                  <a:lnTo>
                    <a:pt x="0" y="0"/>
                  </a:lnTo>
                  <a:lnTo>
                    <a:pt x="0" y="576173"/>
                  </a:lnTo>
                  <a:close/>
                </a:path>
              </a:pathLst>
            </a:custGeom>
            <a:solidFill>
              <a:srgbClr val="D81665"/>
            </a:solidFill>
          </p:spPr>
          <p:txBody>
            <a:bodyPr wrap="square" lIns="0" tIns="0" rIns="0" bIns="0" rtlCol="0"/>
            <a:lstStyle/>
            <a:p>
              <a:endParaRPr dirty="0"/>
            </a:p>
          </p:txBody>
        </p:sp>
      </p:grpSp>
      <p:grpSp>
        <p:nvGrpSpPr>
          <p:cNvPr id="11" name="Grupa 10">
            <a:extLst>
              <a:ext uri="{FF2B5EF4-FFF2-40B4-BE49-F238E27FC236}">
                <a16:creationId xmlns:a16="http://schemas.microsoft.com/office/drawing/2014/main" id="{9350013D-21C1-0E5F-A912-8B0F8E99E522}"/>
              </a:ext>
            </a:extLst>
          </p:cNvPr>
          <p:cNvGrpSpPr/>
          <p:nvPr/>
        </p:nvGrpSpPr>
        <p:grpSpPr>
          <a:xfrm rot="16200000">
            <a:off x="8274814" y="2955717"/>
            <a:ext cx="6868512" cy="957072"/>
            <a:chOff x="-19709" y="1"/>
            <a:chExt cx="12212596" cy="653142"/>
          </a:xfrm>
        </p:grpSpPr>
        <p:sp>
          <p:nvSpPr>
            <p:cNvPr id="12" name="object 6">
              <a:extLst>
                <a:ext uri="{FF2B5EF4-FFF2-40B4-BE49-F238E27FC236}">
                  <a16:creationId xmlns:a16="http://schemas.microsoft.com/office/drawing/2014/main" id="{9DF87AEB-1B9F-11E9-FD31-593130338D54}"/>
                </a:ext>
              </a:extLst>
            </p:cNvPr>
            <p:cNvSpPr/>
            <p:nvPr/>
          </p:nvSpPr>
          <p:spPr>
            <a:xfrm>
              <a:off x="-19709" y="1"/>
              <a:ext cx="12212596" cy="170230"/>
            </a:xfrm>
            <a:custGeom>
              <a:avLst/>
              <a:gdLst/>
              <a:ahLst/>
              <a:cxnLst/>
              <a:rect l="l" t="t" r="r" b="b"/>
              <a:pathLst>
                <a:path w="7774305" h="202565">
                  <a:moveTo>
                    <a:pt x="7774025" y="0"/>
                  </a:moveTo>
                  <a:lnTo>
                    <a:pt x="0" y="0"/>
                  </a:lnTo>
                  <a:lnTo>
                    <a:pt x="0" y="202120"/>
                  </a:lnTo>
                  <a:lnTo>
                    <a:pt x="7774025" y="202120"/>
                  </a:lnTo>
                  <a:lnTo>
                    <a:pt x="7774025" y="0"/>
                  </a:lnTo>
                  <a:close/>
                </a:path>
              </a:pathLst>
            </a:custGeom>
            <a:solidFill>
              <a:srgbClr val="ED1B31"/>
            </a:solidFill>
          </p:spPr>
          <p:txBody>
            <a:bodyPr wrap="square" lIns="0" tIns="0" rIns="0" bIns="0" rtlCol="0"/>
            <a:lstStyle/>
            <a:p>
              <a:endParaRPr/>
            </a:p>
          </p:txBody>
        </p:sp>
        <p:sp>
          <p:nvSpPr>
            <p:cNvPr id="13" name="object 7">
              <a:extLst>
                <a:ext uri="{FF2B5EF4-FFF2-40B4-BE49-F238E27FC236}">
                  <a16:creationId xmlns:a16="http://schemas.microsoft.com/office/drawing/2014/main" id="{E6534414-A0E7-6B36-0D57-6B06208A4483}"/>
                </a:ext>
              </a:extLst>
            </p:cNvPr>
            <p:cNvSpPr/>
            <p:nvPr/>
          </p:nvSpPr>
          <p:spPr>
            <a:xfrm>
              <a:off x="-19707" y="138309"/>
              <a:ext cx="12211707" cy="90711"/>
            </a:xfrm>
            <a:custGeom>
              <a:avLst/>
              <a:gdLst/>
              <a:ahLst/>
              <a:cxnLst/>
              <a:rect l="l" t="t" r="r" b="b"/>
              <a:pathLst>
                <a:path w="7774305" h="85089">
                  <a:moveTo>
                    <a:pt x="0" y="84797"/>
                  </a:moveTo>
                  <a:lnTo>
                    <a:pt x="7774025" y="84797"/>
                  </a:lnTo>
                  <a:lnTo>
                    <a:pt x="7774025" y="0"/>
                  </a:lnTo>
                  <a:lnTo>
                    <a:pt x="0" y="0"/>
                  </a:lnTo>
                  <a:lnTo>
                    <a:pt x="0" y="84797"/>
                  </a:lnTo>
                  <a:close/>
                </a:path>
              </a:pathLst>
            </a:custGeom>
            <a:solidFill>
              <a:srgbClr val="273B97"/>
            </a:solidFill>
          </p:spPr>
          <p:txBody>
            <a:bodyPr wrap="square" lIns="0" tIns="0" rIns="0" bIns="0" rtlCol="0"/>
            <a:lstStyle/>
            <a:p>
              <a:endParaRPr/>
            </a:p>
          </p:txBody>
        </p:sp>
        <p:sp>
          <p:nvSpPr>
            <p:cNvPr id="14" name="object 8">
              <a:extLst>
                <a:ext uri="{FF2B5EF4-FFF2-40B4-BE49-F238E27FC236}">
                  <a16:creationId xmlns:a16="http://schemas.microsoft.com/office/drawing/2014/main" id="{A84468CE-7706-4943-9387-2E1354D5D5EE}"/>
                </a:ext>
              </a:extLst>
            </p:cNvPr>
            <p:cNvSpPr/>
            <p:nvPr/>
          </p:nvSpPr>
          <p:spPr>
            <a:xfrm>
              <a:off x="-1025" y="229023"/>
              <a:ext cx="12193909" cy="157453"/>
            </a:xfrm>
            <a:custGeom>
              <a:avLst/>
              <a:gdLst/>
              <a:ahLst/>
              <a:cxnLst/>
              <a:rect l="l" t="t" r="r" b="b"/>
              <a:pathLst>
                <a:path w="7774305" h="132079">
                  <a:moveTo>
                    <a:pt x="7774025" y="0"/>
                  </a:moveTo>
                  <a:lnTo>
                    <a:pt x="0" y="0"/>
                  </a:lnTo>
                  <a:lnTo>
                    <a:pt x="0" y="131851"/>
                  </a:lnTo>
                  <a:lnTo>
                    <a:pt x="7774025" y="131851"/>
                  </a:lnTo>
                  <a:lnTo>
                    <a:pt x="7774025" y="0"/>
                  </a:lnTo>
                  <a:close/>
                </a:path>
              </a:pathLst>
            </a:custGeom>
            <a:solidFill>
              <a:srgbClr val="007C43"/>
            </a:solidFill>
          </p:spPr>
          <p:txBody>
            <a:bodyPr wrap="square" lIns="0" tIns="0" rIns="0" bIns="0" rtlCol="0"/>
            <a:lstStyle/>
            <a:p>
              <a:endParaRPr dirty="0"/>
            </a:p>
          </p:txBody>
        </p:sp>
        <p:sp>
          <p:nvSpPr>
            <p:cNvPr id="15" name="object 4">
              <a:extLst>
                <a:ext uri="{FF2B5EF4-FFF2-40B4-BE49-F238E27FC236}">
                  <a16:creationId xmlns:a16="http://schemas.microsoft.com/office/drawing/2014/main" id="{2639C01E-A014-965D-849A-E0709E923501}"/>
                </a:ext>
              </a:extLst>
            </p:cNvPr>
            <p:cNvSpPr/>
            <p:nvPr/>
          </p:nvSpPr>
          <p:spPr>
            <a:xfrm>
              <a:off x="-1905" y="367323"/>
              <a:ext cx="12193905" cy="285820"/>
            </a:xfrm>
            <a:custGeom>
              <a:avLst/>
              <a:gdLst/>
              <a:ahLst/>
              <a:cxnLst/>
              <a:rect l="l" t="t" r="r" b="b"/>
              <a:pathLst>
                <a:path w="7774305" h="576580">
                  <a:moveTo>
                    <a:pt x="0" y="576173"/>
                  </a:moveTo>
                  <a:lnTo>
                    <a:pt x="7774025" y="576173"/>
                  </a:lnTo>
                  <a:lnTo>
                    <a:pt x="7774025" y="0"/>
                  </a:lnTo>
                  <a:lnTo>
                    <a:pt x="0" y="0"/>
                  </a:lnTo>
                  <a:lnTo>
                    <a:pt x="0" y="576173"/>
                  </a:lnTo>
                  <a:close/>
                </a:path>
              </a:pathLst>
            </a:custGeom>
            <a:solidFill>
              <a:srgbClr val="D81665"/>
            </a:solidFill>
          </p:spPr>
          <p:txBody>
            <a:bodyPr wrap="square" lIns="0" tIns="0" rIns="0" bIns="0" rtlCol="0"/>
            <a:lstStyle/>
            <a:p>
              <a:endParaRPr dirty="0"/>
            </a:p>
          </p:txBody>
        </p:sp>
      </p:grpSp>
      <p:pic>
        <p:nvPicPr>
          <p:cNvPr id="17" name="Obraz 16">
            <a:extLst>
              <a:ext uri="{FF2B5EF4-FFF2-40B4-BE49-F238E27FC236}">
                <a16:creationId xmlns:a16="http://schemas.microsoft.com/office/drawing/2014/main" id="{DB9DD5F9-7F3C-C910-5F35-965A4DD3997E}"/>
              </a:ext>
            </a:extLst>
          </p:cNvPr>
          <p:cNvPicPr>
            <a:picLocks noChangeAspect="1"/>
          </p:cNvPicPr>
          <p:nvPr/>
        </p:nvPicPr>
        <p:blipFill>
          <a:blip r:embed="rId3"/>
          <a:srcRect l="60255" t="42699" r="24910" b="22063"/>
          <a:stretch/>
        </p:blipFill>
        <p:spPr>
          <a:xfrm>
            <a:off x="1542682" y="2307770"/>
            <a:ext cx="2673543" cy="3572333"/>
          </a:xfrm>
          <a:prstGeom prst="rect">
            <a:avLst/>
          </a:prstGeom>
        </p:spPr>
      </p:pic>
    </p:spTree>
    <p:extLst>
      <p:ext uri="{BB962C8B-B14F-4D97-AF65-F5344CB8AC3E}">
        <p14:creationId xmlns:p14="http://schemas.microsoft.com/office/powerpoint/2010/main" val="40197688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rostokąt 9">
            <a:extLst>
              <a:ext uri="{FF2B5EF4-FFF2-40B4-BE49-F238E27FC236}">
                <a16:creationId xmlns:a16="http://schemas.microsoft.com/office/drawing/2014/main" id="{B05FE01E-8A00-4F60-9CC9-A979218B5E47}"/>
              </a:ext>
            </a:extLst>
          </p:cNvPr>
          <p:cNvSpPr/>
          <p:nvPr/>
        </p:nvSpPr>
        <p:spPr>
          <a:xfrm>
            <a:off x="1" y="1"/>
            <a:ext cx="12192000" cy="6858000"/>
          </a:xfrm>
          <a:prstGeom prst="rect">
            <a:avLst/>
          </a:prstGeom>
          <a:solidFill>
            <a:srgbClr val="2B308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5" name="Obraz 4">
            <a:extLst>
              <a:ext uri="{FF2B5EF4-FFF2-40B4-BE49-F238E27FC236}">
                <a16:creationId xmlns:a16="http://schemas.microsoft.com/office/drawing/2014/main" id="{760FF738-C371-4002-B192-866AF40F15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9304" y="0"/>
            <a:ext cx="10273393" cy="6890374"/>
          </a:xfrm>
          <a:prstGeom prst="rect">
            <a:avLst/>
          </a:prstGeom>
        </p:spPr>
      </p:pic>
    </p:spTree>
    <p:extLst>
      <p:ext uri="{BB962C8B-B14F-4D97-AF65-F5344CB8AC3E}">
        <p14:creationId xmlns:p14="http://schemas.microsoft.com/office/powerpoint/2010/main" val="4541472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rostokąt 4">
            <a:extLst>
              <a:ext uri="{FF2B5EF4-FFF2-40B4-BE49-F238E27FC236}">
                <a16:creationId xmlns:a16="http://schemas.microsoft.com/office/drawing/2014/main" id="{7F833AEB-AA09-4066-C4EF-9294632A2374}"/>
              </a:ext>
            </a:extLst>
          </p:cNvPr>
          <p:cNvSpPr/>
          <p:nvPr/>
        </p:nvSpPr>
        <p:spPr>
          <a:xfrm>
            <a:off x="10012668" y="0"/>
            <a:ext cx="1439103" cy="1468005"/>
          </a:xfrm>
          <a:prstGeom prst="rect">
            <a:avLst/>
          </a:prstGeom>
          <a:solidFill>
            <a:srgbClr val="6CA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6" name="Obraz 5">
            <a:extLst>
              <a:ext uri="{FF2B5EF4-FFF2-40B4-BE49-F238E27FC236}">
                <a16:creationId xmlns:a16="http://schemas.microsoft.com/office/drawing/2014/main" id="{E40B4928-957D-5568-CE31-0EB996E94A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0058351" y="529119"/>
            <a:ext cx="1347736" cy="1346536"/>
          </a:xfrm>
          <a:prstGeom prst="rect">
            <a:avLst/>
          </a:prstGeom>
        </p:spPr>
      </p:pic>
      <p:pic>
        <p:nvPicPr>
          <p:cNvPr id="7" name="Obraz 6">
            <a:extLst>
              <a:ext uri="{FF2B5EF4-FFF2-40B4-BE49-F238E27FC236}">
                <a16:creationId xmlns:a16="http://schemas.microsoft.com/office/drawing/2014/main" id="{4AD220D2-DC09-74E6-9840-0F3A5900A3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00226" y="358618"/>
            <a:ext cx="1229564" cy="843106"/>
          </a:xfrm>
          <a:prstGeom prst="rect">
            <a:avLst/>
          </a:prstGeom>
        </p:spPr>
      </p:pic>
      <p:sp>
        <p:nvSpPr>
          <p:cNvPr id="8" name="pole tekstowe 7">
            <a:extLst>
              <a:ext uri="{FF2B5EF4-FFF2-40B4-BE49-F238E27FC236}">
                <a16:creationId xmlns:a16="http://schemas.microsoft.com/office/drawing/2014/main" id="{972727D8-9D57-8FBC-F62A-A4A83024071E}"/>
              </a:ext>
            </a:extLst>
          </p:cNvPr>
          <p:cNvSpPr txBox="1"/>
          <p:nvPr/>
        </p:nvSpPr>
        <p:spPr>
          <a:xfrm>
            <a:off x="786513" y="987658"/>
            <a:ext cx="10282934" cy="4882683"/>
          </a:xfrm>
          <a:prstGeom prst="rect">
            <a:avLst/>
          </a:prstGeom>
          <a:noFill/>
        </p:spPr>
        <p:txBody>
          <a:bodyPr wrap="square" rtlCol="0">
            <a:spAutoFit/>
          </a:bodyPr>
          <a:lstStyle/>
          <a:p>
            <a:pPr>
              <a:lnSpc>
                <a:spcPct val="107000"/>
              </a:lnSpc>
              <a:spcAft>
                <a:spcPts val="1800"/>
              </a:spcAft>
            </a:pPr>
            <a:r>
              <a:rPr lang="pl-PL" sz="2800" b="1" i="1" kern="100" dirty="0">
                <a:effectLst/>
                <a:latin typeface="Constantia" panose="02030602050306030303" pitchFamily="18" charset="0"/>
                <a:ea typeface="Calibri" panose="020F0502020204030204" pitchFamily="34" charset="0"/>
                <a:cs typeface="Times New Roman" panose="02020603050405020304" pitchFamily="18" charset="0"/>
              </a:rPr>
              <a:t>Program spotkania:</a:t>
            </a:r>
          </a:p>
          <a:p>
            <a:pPr>
              <a:lnSpc>
                <a:spcPct val="107000"/>
              </a:lnSpc>
              <a:spcAft>
                <a:spcPts val="1800"/>
              </a:spcAft>
            </a:pPr>
            <a:r>
              <a:rPr lang="pl-PL" sz="2600" kern="100" dirty="0">
                <a:effectLst/>
                <a:latin typeface="Constantia" panose="02030602050306030303" pitchFamily="18" charset="0"/>
                <a:ea typeface="Calibri" panose="020F0502020204030204" pitchFamily="34" charset="0"/>
                <a:cs typeface="Times New Roman" panose="02020603050405020304" pitchFamily="18" charset="0"/>
              </a:rPr>
              <a:t>1. </a:t>
            </a:r>
            <a:r>
              <a:rPr lang="pl-PL" sz="2600" b="1" kern="100" dirty="0">
                <a:effectLst/>
                <a:latin typeface="Constantia" panose="02030602050306030303" pitchFamily="18" charset="0"/>
                <a:ea typeface="Calibri" panose="020F0502020204030204" pitchFamily="34" charset="0"/>
                <a:cs typeface="Times New Roman" panose="02020603050405020304" pitchFamily="18" charset="0"/>
              </a:rPr>
              <a:t>Występ </a:t>
            </a:r>
            <a:br>
              <a:rPr lang="pl-PL" sz="2600" kern="100" dirty="0">
                <a:effectLst/>
                <a:latin typeface="Constantia" panose="02030602050306030303" pitchFamily="18" charset="0"/>
                <a:ea typeface="Calibri" panose="020F0502020204030204" pitchFamily="34" charset="0"/>
                <a:cs typeface="Times New Roman" panose="02020603050405020304" pitchFamily="18" charset="0"/>
              </a:rPr>
            </a:br>
            <a:r>
              <a:rPr lang="pl-PL" sz="2600" kern="100" dirty="0">
                <a:effectLst/>
                <a:latin typeface="Constantia" panose="02030602050306030303" pitchFamily="18" charset="0"/>
                <a:ea typeface="Calibri" panose="020F0502020204030204" pitchFamily="34" charset="0"/>
                <a:cs typeface="Times New Roman" panose="02020603050405020304" pitchFamily="18" charset="0"/>
              </a:rPr>
              <a:t>Chóru Uniwersytetu w Białymstoku </a:t>
            </a:r>
          </a:p>
          <a:p>
            <a:pPr>
              <a:lnSpc>
                <a:spcPct val="107000"/>
              </a:lnSpc>
              <a:spcAft>
                <a:spcPts val="1800"/>
              </a:spcAft>
            </a:pPr>
            <a:r>
              <a:rPr lang="pl-PL" sz="2600" kern="100" dirty="0">
                <a:effectLst/>
                <a:latin typeface="Constantia" panose="02030602050306030303" pitchFamily="18" charset="0"/>
                <a:ea typeface="Calibri" panose="020F0502020204030204" pitchFamily="34" charset="0"/>
                <a:cs typeface="Times New Roman" panose="02020603050405020304" pitchFamily="18" charset="0"/>
              </a:rPr>
              <a:t>2. </a:t>
            </a:r>
            <a:r>
              <a:rPr lang="pl-PL" sz="2600" b="1" kern="100" dirty="0">
                <a:effectLst/>
                <a:latin typeface="Constantia" panose="02030602050306030303" pitchFamily="18" charset="0"/>
                <a:ea typeface="Calibri" panose="020F0502020204030204" pitchFamily="34" charset="0"/>
                <a:cs typeface="Times New Roman" panose="02020603050405020304" pitchFamily="18" charset="0"/>
              </a:rPr>
              <a:t>Prezentacja </a:t>
            </a:r>
            <a:br>
              <a:rPr lang="pl-PL" sz="2600" kern="100" dirty="0">
                <a:effectLst/>
                <a:latin typeface="Constantia" panose="02030602050306030303" pitchFamily="18" charset="0"/>
                <a:ea typeface="Calibri" panose="020F0502020204030204" pitchFamily="34" charset="0"/>
                <a:cs typeface="Times New Roman" panose="02020603050405020304" pitchFamily="18" charset="0"/>
              </a:rPr>
            </a:br>
            <a:r>
              <a:rPr lang="pl-PL" sz="2600" kern="100" dirty="0">
                <a:effectLst/>
                <a:latin typeface="Constantia" panose="02030602050306030303" pitchFamily="18" charset="0"/>
                <a:ea typeface="Calibri" panose="020F0502020204030204" pitchFamily="34" charset="0"/>
                <a:cs typeface="Times New Roman" panose="02020603050405020304" pitchFamily="18" charset="0"/>
              </a:rPr>
              <a:t>założeń projektu i książki jako efektu końcowego projektu</a:t>
            </a:r>
          </a:p>
          <a:p>
            <a:pPr>
              <a:lnSpc>
                <a:spcPct val="107000"/>
              </a:lnSpc>
              <a:spcAft>
                <a:spcPts val="1800"/>
              </a:spcAft>
            </a:pPr>
            <a:r>
              <a:rPr lang="pl-PL" sz="2600" kern="100" dirty="0">
                <a:effectLst/>
                <a:latin typeface="Constantia" panose="02030602050306030303" pitchFamily="18" charset="0"/>
                <a:ea typeface="Calibri" panose="020F0502020204030204" pitchFamily="34" charset="0"/>
                <a:cs typeface="Times New Roman" panose="02020603050405020304" pitchFamily="18" charset="0"/>
              </a:rPr>
              <a:t>3. </a:t>
            </a:r>
            <a:r>
              <a:rPr lang="pl-PL" sz="2600" b="1" kern="100" dirty="0">
                <a:effectLst/>
                <a:latin typeface="Constantia" panose="02030602050306030303" pitchFamily="18" charset="0"/>
                <a:ea typeface="Calibri" panose="020F0502020204030204" pitchFamily="34" charset="0"/>
                <a:cs typeface="Times New Roman" panose="02020603050405020304" pitchFamily="18" charset="0"/>
              </a:rPr>
              <a:t>Prezentacja</a:t>
            </a:r>
            <a:r>
              <a:rPr lang="pl-PL" sz="2600" kern="100" dirty="0">
                <a:effectLst/>
                <a:latin typeface="Constantia" panose="02030602050306030303" pitchFamily="18" charset="0"/>
                <a:ea typeface="Calibri" panose="020F0502020204030204" pitchFamily="34" charset="0"/>
                <a:cs typeface="Times New Roman" panose="02020603050405020304" pitchFamily="18" charset="0"/>
              </a:rPr>
              <a:t> </a:t>
            </a:r>
            <a:br>
              <a:rPr lang="pl-PL" sz="2600" kern="100" dirty="0">
                <a:effectLst/>
                <a:latin typeface="Constantia" panose="02030602050306030303" pitchFamily="18" charset="0"/>
                <a:ea typeface="Calibri" panose="020F0502020204030204" pitchFamily="34" charset="0"/>
                <a:cs typeface="Times New Roman" panose="02020603050405020304" pitchFamily="18" charset="0"/>
              </a:rPr>
            </a:br>
            <a:r>
              <a:rPr lang="pl-PL" sz="2600" kern="100" dirty="0">
                <a:effectLst/>
                <a:latin typeface="Constantia" panose="02030602050306030303" pitchFamily="18" charset="0"/>
                <a:ea typeface="Calibri" panose="020F0502020204030204" pitchFamily="34" charset="0"/>
                <a:cs typeface="Times New Roman" panose="02020603050405020304" pitchFamily="18" charset="0"/>
              </a:rPr>
              <a:t>„Alfabetu kultury tradycyjnej województwa podlaskiego”</a:t>
            </a:r>
          </a:p>
          <a:p>
            <a:pPr>
              <a:lnSpc>
                <a:spcPct val="107000"/>
              </a:lnSpc>
              <a:spcAft>
                <a:spcPts val="800"/>
              </a:spcAft>
            </a:pPr>
            <a:r>
              <a:rPr lang="pl-PL" sz="2600" dirty="0">
                <a:effectLst/>
                <a:latin typeface="Constantia" panose="02030602050306030303" pitchFamily="18" charset="0"/>
                <a:ea typeface="Calibri" panose="020F0502020204030204" pitchFamily="34" charset="0"/>
                <a:cs typeface="Times New Roman" panose="02020603050405020304" pitchFamily="18" charset="0"/>
              </a:rPr>
              <a:t>4. </a:t>
            </a:r>
            <a:r>
              <a:rPr lang="pl-PL" sz="2600" b="1" dirty="0">
                <a:effectLst/>
                <a:latin typeface="Constantia" panose="02030602050306030303" pitchFamily="18" charset="0"/>
                <a:ea typeface="Calibri" panose="020F0502020204030204" pitchFamily="34" charset="0"/>
                <a:cs typeface="Times New Roman" panose="02020603050405020304" pitchFamily="18" charset="0"/>
              </a:rPr>
              <a:t>Debata</a:t>
            </a:r>
            <a:r>
              <a:rPr lang="pl-PL" sz="2600" dirty="0">
                <a:effectLst/>
                <a:latin typeface="Constantia" panose="02030602050306030303" pitchFamily="18" charset="0"/>
                <a:ea typeface="Calibri" panose="020F0502020204030204" pitchFamily="34" charset="0"/>
                <a:cs typeface="Times New Roman" panose="02020603050405020304" pitchFamily="18" charset="0"/>
              </a:rPr>
              <a:t> </a:t>
            </a:r>
            <a:br>
              <a:rPr lang="pl-PL" sz="2600" dirty="0">
                <a:effectLst/>
                <a:latin typeface="Constantia" panose="02030602050306030303" pitchFamily="18" charset="0"/>
                <a:ea typeface="Calibri" panose="020F0502020204030204" pitchFamily="34" charset="0"/>
                <a:cs typeface="Times New Roman" panose="02020603050405020304" pitchFamily="18" charset="0"/>
              </a:rPr>
            </a:br>
            <a:r>
              <a:rPr lang="pl-PL" sz="2600" dirty="0">
                <a:effectLst/>
                <a:latin typeface="Constantia" panose="02030602050306030303" pitchFamily="18" charset="0"/>
                <a:ea typeface="Calibri" panose="020F0502020204030204" pitchFamily="34" charset="0"/>
                <a:cs typeface="Times New Roman" panose="02020603050405020304" pitchFamily="18" charset="0"/>
              </a:rPr>
              <a:t>„Podlasie - między </a:t>
            </a:r>
            <a:r>
              <a:rPr lang="pl-PL" sz="2600" dirty="0" err="1">
                <a:effectLst/>
                <a:latin typeface="Constantia" panose="02030602050306030303" pitchFamily="18" charset="0"/>
                <a:ea typeface="Calibri" panose="020F0502020204030204" pitchFamily="34" charset="0"/>
                <a:cs typeface="Times New Roman" panose="02020603050405020304" pitchFamily="18" charset="0"/>
              </a:rPr>
              <a:t>memem</a:t>
            </a:r>
            <a:r>
              <a:rPr lang="pl-PL" sz="2600" dirty="0">
                <a:effectLst/>
                <a:latin typeface="Constantia" panose="02030602050306030303" pitchFamily="18" charset="0"/>
                <a:ea typeface="Calibri" panose="020F0502020204030204" pitchFamily="34" charset="0"/>
                <a:cs typeface="Times New Roman" panose="02020603050405020304" pitchFamily="18" charset="0"/>
              </a:rPr>
              <a:t> a orientem. Narracje o kulturze i naturze” </a:t>
            </a:r>
            <a:endParaRPr lang="pl-PL" sz="2600" dirty="0">
              <a:latin typeface="Constantia" panose="02030602050306030303" pitchFamily="18" charset="0"/>
            </a:endParaRPr>
          </a:p>
        </p:txBody>
      </p:sp>
    </p:spTree>
    <p:extLst>
      <p:ext uri="{BB962C8B-B14F-4D97-AF65-F5344CB8AC3E}">
        <p14:creationId xmlns:p14="http://schemas.microsoft.com/office/powerpoint/2010/main" val="2496564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50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000" fill="hold"/>
                                        <p:tgtEl>
                                          <p:spTgt spid="5"/>
                                        </p:tgtEl>
                                        <p:attrNameLst>
                                          <p:attrName>ppt_x</p:attrName>
                                        </p:attrNameLst>
                                      </p:cBhvr>
                                      <p:tavLst>
                                        <p:tav tm="0">
                                          <p:val>
                                            <p:strVal val="#ppt_x"/>
                                          </p:val>
                                        </p:tav>
                                        <p:tav tm="100000">
                                          <p:val>
                                            <p:strVal val="#ppt_x"/>
                                          </p:val>
                                        </p:tav>
                                      </p:tavLst>
                                    </p:anim>
                                    <p:anim calcmode="lin" valueType="num">
                                      <p:cBhvr additive="base">
                                        <p:cTn id="12"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rostokąt 9">
            <a:extLst>
              <a:ext uri="{FF2B5EF4-FFF2-40B4-BE49-F238E27FC236}">
                <a16:creationId xmlns:a16="http://schemas.microsoft.com/office/drawing/2014/main" id="{B05FE01E-8A00-4F60-9CC9-A979218B5E47}"/>
              </a:ext>
            </a:extLst>
          </p:cNvPr>
          <p:cNvSpPr/>
          <p:nvPr/>
        </p:nvSpPr>
        <p:spPr>
          <a:xfrm>
            <a:off x="12237" y="0"/>
            <a:ext cx="12192000" cy="728830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2" name="Tytuł 1">
            <a:extLst>
              <a:ext uri="{FF2B5EF4-FFF2-40B4-BE49-F238E27FC236}">
                <a16:creationId xmlns:a16="http://schemas.microsoft.com/office/drawing/2014/main" id="{789BE26C-F253-4188-AFD3-7F1DC042343C}"/>
              </a:ext>
            </a:extLst>
          </p:cNvPr>
          <p:cNvSpPr txBox="1">
            <a:spLocks/>
          </p:cNvSpPr>
          <p:nvPr/>
        </p:nvSpPr>
        <p:spPr>
          <a:xfrm>
            <a:off x="2260914" y="3091038"/>
            <a:ext cx="9955560" cy="104549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pl-PL" sz="4800" dirty="0">
                <a:latin typeface="Constantia" panose="02030602050306030303" pitchFamily="18" charset="0"/>
              </a:rPr>
              <a:t>DEBATA</a:t>
            </a:r>
          </a:p>
        </p:txBody>
      </p:sp>
      <p:sp>
        <p:nvSpPr>
          <p:cNvPr id="6" name="pole tekstowe 5">
            <a:extLst>
              <a:ext uri="{FF2B5EF4-FFF2-40B4-BE49-F238E27FC236}">
                <a16:creationId xmlns:a16="http://schemas.microsoft.com/office/drawing/2014/main" id="{774D8F70-2E7F-4401-B930-FD6363C2A876}"/>
              </a:ext>
            </a:extLst>
          </p:cNvPr>
          <p:cNvSpPr txBox="1"/>
          <p:nvPr/>
        </p:nvSpPr>
        <p:spPr>
          <a:xfrm>
            <a:off x="2248677" y="4896812"/>
            <a:ext cx="9961678" cy="1631216"/>
          </a:xfrm>
          <a:prstGeom prst="rect">
            <a:avLst/>
          </a:prstGeom>
          <a:noFill/>
        </p:spPr>
        <p:txBody>
          <a:bodyPr wrap="square" rtlCol="0">
            <a:spAutoFit/>
          </a:bodyPr>
          <a:lstStyle/>
          <a:p>
            <a:pPr algn="ctr"/>
            <a:r>
              <a:rPr lang="pl-PL" sz="2000" dirty="0">
                <a:latin typeface="Constantia" panose="02030602050306030303" pitchFamily="18" charset="0"/>
              </a:rPr>
              <a:t>Małgorzata Bil-Jaruzelska – p.o. Dyrektora Opery i Filharmonii Podlaskiej</a:t>
            </a:r>
            <a:br>
              <a:rPr lang="pl-PL" sz="2000" dirty="0">
                <a:latin typeface="Constantia" panose="02030602050306030303" pitchFamily="18" charset="0"/>
              </a:rPr>
            </a:br>
            <a:r>
              <a:rPr lang="pl-PL" sz="2000" dirty="0">
                <a:latin typeface="Constantia" panose="02030602050306030303" pitchFamily="18" charset="0"/>
              </a:rPr>
              <a:t>Ewa Kępa – Wydział Studiów Kulturowych </a:t>
            </a:r>
            <a:r>
              <a:rPr lang="pl-PL" sz="2000" dirty="0" err="1">
                <a:latin typeface="Constantia" panose="02030602050306030303" pitchFamily="18" charset="0"/>
              </a:rPr>
              <a:t>UwB</a:t>
            </a:r>
            <a:br>
              <a:rPr lang="pl-PL" sz="2000" dirty="0">
                <a:latin typeface="Constantia" panose="02030602050306030303" pitchFamily="18" charset="0"/>
              </a:rPr>
            </a:br>
            <a:r>
              <a:rPr lang="pl-PL" sz="2000" dirty="0">
                <a:latin typeface="Constantia" panose="02030602050306030303" pitchFamily="18" charset="0"/>
              </a:rPr>
              <a:t>Aleksandra Pluta – Muzeum Kultury Ludowej w Wasilkowie</a:t>
            </a:r>
            <a:br>
              <a:rPr lang="pl-PL" sz="2000" dirty="0">
                <a:latin typeface="Constantia" panose="02030602050306030303" pitchFamily="18" charset="0"/>
              </a:rPr>
            </a:br>
            <a:r>
              <a:rPr lang="pl-PL" sz="2000" dirty="0">
                <a:latin typeface="Constantia" panose="02030602050306030303" pitchFamily="18" charset="0"/>
              </a:rPr>
              <a:t>Karol „Kolorek” Stefanowicz – </a:t>
            </a:r>
            <a:r>
              <a:rPr lang="pl-PL" sz="2000" dirty="0" err="1">
                <a:latin typeface="Constantia" panose="02030602050306030303" pitchFamily="18" charset="0"/>
              </a:rPr>
              <a:t>influencer</a:t>
            </a:r>
            <a:br>
              <a:rPr lang="pl-PL" sz="2000" dirty="0">
                <a:latin typeface="Constantia" panose="02030602050306030303" pitchFamily="18" charset="0"/>
              </a:rPr>
            </a:br>
            <a:r>
              <a:rPr lang="pl-PL" sz="2000" dirty="0">
                <a:latin typeface="Constantia" panose="02030602050306030303" pitchFamily="18" charset="0"/>
              </a:rPr>
              <a:t>Oktawiusz Stępień – Podlaski Instytut Kultury</a:t>
            </a:r>
          </a:p>
        </p:txBody>
      </p:sp>
      <p:sp>
        <p:nvSpPr>
          <p:cNvPr id="5" name="pole tekstowe 4">
            <a:extLst>
              <a:ext uri="{FF2B5EF4-FFF2-40B4-BE49-F238E27FC236}">
                <a16:creationId xmlns:a16="http://schemas.microsoft.com/office/drawing/2014/main" id="{7EA2BB10-372D-6920-FA15-3D2123048531}"/>
              </a:ext>
            </a:extLst>
          </p:cNvPr>
          <p:cNvSpPr txBox="1"/>
          <p:nvPr/>
        </p:nvSpPr>
        <p:spPr>
          <a:xfrm>
            <a:off x="2260915" y="1524175"/>
            <a:ext cx="9918848" cy="1615827"/>
          </a:xfrm>
          <a:prstGeom prst="rect">
            <a:avLst/>
          </a:prstGeom>
          <a:noFill/>
        </p:spPr>
        <p:txBody>
          <a:bodyPr wrap="square" rtlCol="0">
            <a:spAutoFit/>
          </a:bodyPr>
          <a:lstStyle/>
          <a:p>
            <a:pPr algn="ctr"/>
            <a:r>
              <a:rPr lang="pl-PL" sz="3300" b="1" i="1" dirty="0">
                <a:latin typeface="Constantia" panose="02030602050306030303" pitchFamily="18" charset="0"/>
              </a:rPr>
              <a:t>PODLASIE – MIĘDZY MEMEM A ORIENTEM. </a:t>
            </a:r>
            <a:br>
              <a:rPr lang="pl-PL" sz="3300" b="1" i="1" dirty="0">
                <a:latin typeface="Constantia" panose="02030602050306030303" pitchFamily="18" charset="0"/>
              </a:rPr>
            </a:br>
            <a:r>
              <a:rPr lang="pl-PL" sz="3300" b="1" i="1" dirty="0">
                <a:latin typeface="Constantia" panose="02030602050306030303" pitchFamily="18" charset="0"/>
              </a:rPr>
              <a:t>NARRACJE O KULTURZE I NATURZE</a:t>
            </a:r>
            <a:br>
              <a:rPr lang="pl-PL" sz="3300" i="1" dirty="0">
                <a:latin typeface="Constantia" panose="02030602050306030303" pitchFamily="18" charset="0"/>
              </a:rPr>
            </a:br>
            <a:endParaRPr lang="pl-PL" sz="3300" i="1" dirty="0"/>
          </a:p>
        </p:txBody>
      </p:sp>
      <p:pic>
        <p:nvPicPr>
          <p:cNvPr id="7" name="Obraz 6">
            <a:extLst>
              <a:ext uri="{FF2B5EF4-FFF2-40B4-BE49-F238E27FC236}">
                <a16:creationId xmlns:a16="http://schemas.microsoft.com/office/drawing/2014/main" id="{204CB80E-F4A7-58C4-54A3-B9937E9B4F7F}"/>
              </a:ext>
            </a:extLst>
          </p:cNvPr>
          <p:cNvPicPr>
            <a:picLocks noChangeAspect="1"/>
          </p:cNvPicPr>
          <p:nvPr/>
        </p:nvPicPr>
        <p:blipFill>
          <a:blip r:embed="rId2">
            <a:extLst>
              <a:ext uri="{28A0092B-C50C-407E-A947-70E740481C1C}">
                <a14:useLocalDpi xmlns:a14="http://schemas.microsoft.com/office/drawing/2010/main" val="0"/>
              </a:ext>
            </a:extLst>
          </a:blip>
          <a:srcRect l="28261" t="3267" r="50144" b="3614"/>
          <a:stretch/>
        </p:blipFill>
        <p:spPr>
          <a:xfrm>
            <a:off x="0" y="0"/>
            <a:ext cx="2248677" cy="6858000"/>
          </a:xfrm>
          <a:prstGeom prst="rect">
            <a:avLst/>
          </a:prstGeom>
        </p:spPr>
      </p:pic>
    </p:spTree>
    <p:extLst>
      <p:ext uri="{BB962C8B-B14F-4D97-AF65-F5344CB8AC3E}">
        <p14:creationId xmlns:p14="http://schemas.microsoft.com/office/powerpoint/2010/main" val="19299185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Prostokąt 16">
            <a:extLst>
              <a:ext uri="{FF2B5EF4-FFF2-40B4-BE49-F238E27FC236}">
                <a16:creationId xmlns:a16="http://schemas.microsoft.com/office/drawing/2014/main" id="{6FFA8782-D87D-4446-8770-52B5D54DD708}"/>
              </a:ext>
            </a:extLst>
          </p:cNvPr>
          <p:cNvSpPr/>
          <p:nvPr/>
        </p:nvSpPr>
        <p:spPr>
          <a:xfrm>
            <a:off x="0" y="0"/>
            <a:ext cx="12192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 name="pole tekstowe 5">
            <a:extLst>
              <a:ext uri="{FF2B5EF4-FFF2-40B4-BE49-F238E27FC236}">
                <a16:creationId xmlns:a16="http://schemas.microsoft.com/office/drawing/2014/main" id="{B4E40E42-00FE-40CC-A725-CD3855199867}"/>
              </a:ext>
            </a:extLst>
          </p:cNvPr>
          <p:cNvSpPr txBox="1"/>
          <p:nvPr/>
        </p:nvSpPr>
        <p:spPr>
          <a:xfrm>
            <a:off x="657991" y="782715"/>
            <a:ext cx="5987358" cy="923330"/>
          </a:xfrm>
          <a:prstGeom prst="rect">
            <a:avLst/>
          </a:prstGeom>
          <a:noFill/>
        </p:spPr>
        <p:txBody>
          <a:bodyPr wrap="square" rtlCol="0">
            <a:spAutoFit/>
          </a:bodyPr>
          <a:lstStyle/>
          <a:p>
            <a:r>
              <a:rPr lang="pl-PL" sz="3600" dirty="0">
                <a:latin typeface="Constantia" panose="02030602050306030303" pitchFamily="18" charset="0"/>
              </a:rPr>
              <a:t>Ewa Kępa </a:t>
            </a:r>
          </a:p>
          <a:p>
            <a:r>
              <a:rPr lang="pl-PL" dirty="0">
                <a:latin typeface="Constantia" panose="02030602050306030303" pitchFamily="18" charset="0"/>
              </a:rPr>
              <a:t>Wydział Studiów Kulturowych </a:t>
            </a:r>
            <a:r>
              <a:rPr lang="pl-PL" dirty="0" err="1">
                <a:latin typeface="Constantia" panose="02030602050306030303" pitchFamily="18" charset="0"/>
              </a:rPr>
              <a:t>UwB</a:t>
            </a:r>
            <a:endParaRPr lang="pl-PL" dirty="0">
              <a:latin typeface="Constantia" panose="02030602050306030303" pitchFamily="18" charset="0"/>
            </a:endParaRPr>
          </a:p>
        </p:txBody>
      </p:sp>
      <p:sp>
        <p:nvSpPr>
          <p:cNvPr id="23" name="Prostokąt 22">
            <a:extLst>
              <a:ext uri="{FF2B5EF4-FFF2-40B4-BE49-F238E27FC236}">
                <a16:creationId xmlns:a16="http://schemas.microsoft.com/office/drawing/2014/main" id="{3BCFA6B2-B8A7-494A-8D3C-97D870C133A0}"/>
              </a:ext>
            </a:extLst>
          </p:cNvPr>
          <p:cNvSpPr/>
          <p:nvPr/>
        </p:nvSpPr>
        <p:spPr>
          <a:xfrm>
            <a:off x="335909" y="5389995"/>
            <a:ext cx="1439103" cy="14680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19" name="Obraz 18">
            <a:extLst>
              <a:ext uri="{FF2B5EF4-FFF2-40B4-BE49-F238E27FC236}">
                <a16:creationId xmlns:a16="http://schemas.microsoft.com/office/drawing/2014/main" id="{71DD95F8-8ECA-4124-8CAE-9CAA280D7F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381592" y="4959604"/>
            <a:ext cx="1347736" cy="1346536"/>
          </a:xfrm>
          <a:prstGeom prst="rect">
            <a:avLst/>
          </a:prstGeom>
        </p:spPr>
      </p:pic>
      <p:sp>
        <p:nvSpPr>
          <p:cNvPr id="3" name="pole tekstowe 2">
            <a:extLst>
              <a:ext uri="{FF2B5EF4-FFF2-40B4-BE49-F238E27FC236}">
                <a16:creationId xmlns:a16="http://schemas.microsoft.com/office/drawing/2014/main" id="{65E8A2A4-F503-48C2-86D1-E6D1255F572C}"/>
              </a:ext>
            </a:extLst>
          </p:cNvPr>
          <p:cNvSpPr txBox="1"/>
          <p:nvPr/>
        </p:nvSpPr>
        <p:spPr>
          <a:xfrm>
            <a:off x="1055460" y="2321004"/>
            <a:ext cx="8255615" cy="2215991"/>
          </a:xfrm>
          <a:prstGeom prst="rect">
            <a:avLst/>
          </a:prstGeom>
          <a:noFill/>
        </p:spPr>
        <p:txBody>
          <a:bodyPr wrap="square" rtlCol="0">
            <a:spAutoFit/>
          </a:bodyPr>
          <a:lstStyle/>
          <a:p>
            <a:r>
              <a:rPr lang="pl-PL" sz="4000" dirty="0">
                <a:latin typeface="Constantia" panose="02030602050306030303" pitchFamily="18" charset="0"/>
              </a:rPr>
              <a:t>Jak opowiadać dziś o kulturze </a:t>
            </a:r>
            <a:br>
              <a:rPr lang="pl-PL" sz="4000" dirty="0">
                <a:latin typeface="Constantia" panose="02030602050306030303" pitchFamily="18" charset="0"/>
              </a:rPr>
            </a:br>
            <a:r>
              <a:rPr lang="pl-PL" sz="4000" dirty="0">
                <a:latin typeface="Constantia" panose="02030602050306030303" pitchFamily="18" charset="0"/>
              </a:rPr>
              <a:t>i naturze Podlasia? Jakiego rodzaju opowieści potrzebujemy? </a:t>
            </a:r>
          </a:p>
          <a:p>
            <a:endParaRPr lang="pl-PL" dirty="0">
              <a:latin typeface="Constantia" panose="02030602050306030303" pitchFamily="18" charset="0"/>
            </a:endParaRPr>
          </a:p>
        </p:txBody>
      </p:sp>
      <p:pic>
        <p:nvPicPr>
          <p:cNvPr id="12" name="Obraz 11">
            <a:extLst>
              <a:ext uri="{FF2B5EF4-FFF2-40B4-BE49-F238E27FC236}">
                <a16:creationId xmlns:a16="http://schemas.microsoft.com/office/drawing/2014/main" id="{FF9A5046-44EC-4A55-9DFF-3D69B5DA0F97}"/>
              </a:ext>
            </a:extLst>
          </p:cNvPr>
          <p:cNvPicPr>
            <a:picLocks noChangeAspect="1"/>
          </p:cNvPicPr>
          <p:nvPr/>
        </p:nvPicPr>
        <p:blipFill>
          <a:blip r:embed="rId4">
            <a:extLst>
              <a:ext uri="{28A0092B-C50C-407E-A947-70E740481C1C}">
                <a14:useLocalDpi xmlns:a14="http://schemas.microsoft.com/office/drawing/2010/main" val="0"/>
              </a:ext>
            </a:extLst>
          </a:blip>
          <a:srcRect l="456" t="-466" r="51181" b="466"/>
          <a:stretch/>
        </p:blipFill>
        <p:spPr>
          <a:xfrm>
            <a:off x="9961970" y="-16865"/>
            <a:ext cx="2230030" cy="6874865"/>
          </a:xfrm>
          <a:prstGeom prst="rect">
            <a:avLst/>
          </a:prstGeom>
        </p:spPr>
      </p:pic>
      <p:sp>
        <p:nvSpPr>
          <p:cNvPr id="7" name="pole tekstowe 6">
            <a:extLst>
              <a:ext uri="{FF2B5EF4-FFF2-40B4-BE49-F238E27FC236}">
                <a16:creationId xmlns:a16="http://schemas.microsoft.com/office/drawing/2014/main" id="{19FE6955-4428-47B3-94D4-A628501F5EA7}"/>
              </a:ext>
            </a:extLst>
          </p:cNvPr>
          <p:cNvSpPr txBox="1"/>
          <p:nvPr/>
        </p:nvSpPr>
        <p:spPr>
          <a:xfrm>
            <a:off x="1821295" y="5706575"/>
            <a:ext cx="5345316" cy="1200329"/>
          </a:xfrm>
          <a:prstGeom prst="rect">
            <a:avLst/>
          </a:prstGeom>
          <a:noFill/>
        </p:spPr>
        <p:txBody>
          <a:bodyPr wrap="square" rtlCol="0">
            <a:spAutoFit/>
          </a:bodyPr>
          <a:lstStyle/>
          <a:p>
            <a:r>
              <a:rPr lang="pl-PL" b="1" dirty="0">
                <a:latin typeface="Constantia" panose="02030602050306030303" pitchFamily="18" charset="0"/>
              </a:rPr>
              <a:t>PODLASIE - MIĘDZY MEMEM A ORIENTEM. </a:t>
            </a:r>
            <a:br>
              <a:rPr lang="pl-PL" b="1" dirty="0">
                <a:latin typeface="Constantia" panose="02030602050306030303" pitchFamily="18" charset="0"/>
              </a:rPr>
            </a:br>
            <a:r>
              <a:rPr lang="pl-PL" b="1" dirty="0">
                <a:latin typeface="Constantia" panose="02030602050306030303" pitchFamily="18" charset="0"/>
              </a:rPr>
              <a:t>NARRACJE O KULTURZE I NATURZE</a:t>
            </a:r>
            <a:br>
              <a:rPr lang="pl-PL" dirty="0">
                <a:latin typeface="Constantia" panose="02030602050306030303" pitchFamily="18" charset="0"/>
              </a:rPr>
            </a:br>
            <a:br>
              <a:rPr lang="pl-PL" dirty="0">
                <a:latin typeface="Constantia" panose="02030602050306030303" pitchFamily="18" charset="0"/>
              </a:rPr>
            </a:br>
            <a:endParaRPr lang="pl-PL" dirty="0">
              <a:latin typeface="Constantia" panose="02030602050306030303" pitchFamily="18" charset="0"/>
            </a:endParaRPr>
          </a:p>
        </p:txBody>
      </p:sp>
    </p:spTree>
    <p:extLst>
      <p:ext uri="{BB962C8B-B14F-4D97-AF65-F5344CB8AC3E}">
        <p14:creationId xmlns:p14="http://schemas.microsoft.com/office/powerpoint/2010/main" val="404392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1000" fill="hold"/>
                                        <p:tgtEl>
                                          <p:spTgt spid="19"/>
                                        </p:tgtEl>
                                        <p:attrNameLst>
                                          <p:attrName>ppt_x</p:attrName>
                                        </p:attrNameLst>
                                      </p:cBhvr>
                                      <p:tavLst>
                                        <p:tav tm="0">
                                          <p:val>
                                            <p:strVal val="#ppt_x"/>
                                          </p:val>
                                        </p:tav>
                                        <p:tav tm="100000">
                                          <p:val>
                                            <p:strVal val="#ppt_x"/>
                                          </p:val>
                                        </p:tav>
                                      </p:tavLst>
                                    </p:anim>
                                    <p:anim calcmode="lin" valueType="num">
                                      <p:cBhvr additive="base">
                                        <p:cTn id="8" dur="10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50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1000" fill="hold"/>
                                        <p:tgtEl>
                                          <p:spTgt spid="23"/>
                                        </p:tgtEl>
                                        <p:attrNameLst>
                                          <p:attrName>ppt_x</p:attrName>
                                        </p:attrNameLst>
                                      </p:cBhvr>
                                      <p:tavLst>
                                        <p:tav tm="0">
                                          <p:val>
                                            <p:strVal val="#ppt_x"/>
                                          </p:val>
                                        </p:tav>
                                        <p:tav tm="100000">
                                          <p:val>
                                            <p:strVal val="#ppt_x"/>
                                          </p:val>
                                        </p:tav>
                                      </p:tavLst>
                                    </p:anim>
                                    <p:anim calcmode="lin" valueType="num">
                                      <p:cBhvr additive="base">
                                        <p:cTn id="12" dur="10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Prostokąt 16">
            <a:extLst>
              <a:ext uri="{FF2B5EF4-FFF2-40B4-BE49-F238E27FC236}">
                <a16:creationId xmlns:a16="http://schemas.microsoft.com/office/drawing/2014/main" id="{6FFA8782-D87D-4446-8770-52B5D54DD708}"/>
              </a:ext>
            </a:extLst>
          </p:cNvPr>
          <p:cNvSpPr/>
          <p:nvPr/>
        </p:nvSpPr>
        <p:spPr>
          <a:xfrm>
            <a:off x="0" y="0"/>
            <a:ext cx="12192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 name="pole tekstowe 5">
            <a:extLst>
              <a:ext uri="{FF2B5EF4-FFF2-40B4-BE49-F238E27FC236}">
                <a16:creationId xmlns:a16="http://schemas.microsoft.com/office/drawing/2014/main" id="{B4E40E42-00FE-40CC-A725-CD3855199867}"/>
              </a:ext>
            </a:extLst>
          </p:cNvPr>
          <p:cNvSpPr txBox="1"/>
          <p:nvPr/>
        </p:nvSpPr>
        <p:spPr>
          <a:xfrm>
            <a:off x="657991" y="782715"/>
            <a:ext cx="5987358" cy="923330"/>
          </a:xfrm>
          <a:prstGeom prst="rect">
            <a:avLst/>
          </a:prstGeom>
          <a:noFill/>
        </p:spPr>
        <p:txBody>
          <a:bodyPr wrap="square" rtlCol="0">
            <a:spAutoFit/>
          </a:bodyPr>
          <a:lstStyle/>
          <a:p>
            <a:r>
              <a:rPr lang="pl-PL" sz="3600" dirty="0">
                <a:latin typeface="Constantia" panose="02030602050306030303" pitchFamily="18" charset="0"/>
              </a:rPr>
              <a:t>Aleksandra Pluta</a:t>
            </a:r>
          </a:p>
          <a:p>
            <a:r>
              <a:rPr lang="pl-PL" dirty="0">
                <a:latin typeface="Constantia" panose="02030602050306030303" pitchFamily="18" charset="0"/>
              </a:rPr>
              <a:t>Muzeum Kultury Ludowej w Wasilkowie</a:t>
            </a:r>
          </a:p>
        </p:txBody>
      </p:sp>
      <p:sp>
        <p:nvSpPr>
          <p:cNvPr id="23" name="Prostokąt 22">
            <a:extLst>
              <a:ext uri="{FF2B5EF4-FFF2-40B4-BE49-F238E27FC236}">
                <a16:creationId xmlns:a16="http://schemas.microsoft.com/office/drawing/2014/main" id="{3BCFA6B2-B8A7-494A-8D3C-97D870C133A0}"/>
              </a:ext>
            </a:extLst>
          </p:cNvPr>
          <p:cNvSpPr/>
          <p:nvPr/>
        </p:nvSpPr>
        <p:spPr>
          <a:xfrm>
            <a:off x="335909" y="5389995"/>
            <a:ext cx="1439103" cy="1468005"/>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19" name="Obraz 18">
            <a:extLst>
              <a:ext uri="{FF2B5EF4-FFF2-40B4-BE49-F238E27FC236}">
                <a16:creationId xmlns:a16="http://schemas.microsoft.com/office/drawing/2014/main" id="{71DD95F8-8ECA-4124-8CAE-9CAA280D7F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592" y="4959604"/>
            <a:ext cx="1347736" cy="1346536"/>
          </a:xfrm>
          <a:prstGeom prst="rect">
            <a:avLst/>
          </a:prstGeom>
        </p:spPr>
      </p:pic>
      <p:sp>
        <p:nvSpPr>
          <p:cNvPr id="3" name="pole tekstowe 2">
            <a:extLst>
              <a:ext uri="{FF2B5EF4-FFF2-40B4-BE49-F238E27FC236}">
                <a16:creationId xmlns:a16="http://schemas.microsoft.com/office/drawing/2014/main" id="{65E8A2A4-F503-48C2-86D1-E6D1255F572C}"/>
              </a:ext>
            </a:extLst>
          </p:cNvPr>
          <p:cNvSpPr txBox="1"/>
          <p:nvPr/>
        </p:nvSpPr>
        <p:spPr>
          <a:xfrm>
            <a:off x="1055460" y="2321004"/>
            <a:ext cx="8255615" cy="1938992"/>
          </a:xfrm>
          <a:prstGeom prst="rect">
            <a:avLst/>
          </a:prstGeom>
          <a:noFill/>
        </p:spPr>
        <p:txBody>
          <a:bodyPr wrap="square" rtlCol="0">
            <a:spAutoFit/>
          </a:bodyPr>
          <a:lstStyle/>
          <a:p>
            <a:r>
              <a:rPr lang="pl-PL" sz="4000" dirty="0">
                <a:latin typeface="Constantia" panose="02030602050306030303" pitchFamily="18" charset="0"/>
              </a:rPr>
              <a:t>Wykorzystywanie kultury tradycyjnej i natury jako atrakcji turystycznej, towaru rynkowego</a:t>
            </a:r>
            <a:endParaRPr lang="pl-PL" dirty="0">
              <a:latin typeface="Constantia" panose="02030602050306030303" pitchFamily="18" charset="0"/>
            </a:endParaRPr>
          </a:p>
        </p:txBody>
      </p:sp>
      <p:sp>
        <p:nvSpPr>
          <p:cNvPr id="7" name="pole tekstowe 6">
            <a:extLst>
              <a:ext uri="{FF2B5EF4-FFF2-40B4-BE49-F238E27FC236}">
                <a16:creationId xmlns:a16="http://schemas.microsoft.com/office/drawing/2014/main" id="{19FE6955-4428-47B3-94D4-A628501F5EA7}"/>
              </a:ext>
            </a:extLst>
          </p:cNvPr>
          <p:cNvSpPr txBox="1"/>
          <p:nvPr/>
        </p:nvSpPr>
        <p:spPr>
          <a:xfrm>
            <a:off x="1820695" y="5720776"/>
            <a:ext cx="5227679" cy="1200329"/>
          </a:xfrm>
          <a:prstGeom prst="rect">
            <a:avLst/>
          </a:prstGeom>
          <a:noFill/>
        </p:spPr>
        <p:txBody>
          <a:bodyPr wrap="square" rtlCol="0">
            <a:spAutoFit/>
          </a:bodyPr>
          <a:lstStyle/>
          <a:p>
            <a:r>
              <a:rPr lang="pl-PL" b="1" dirty="0">
                <a:latin typeface="Constantia" panose="02030602050306030303" pitchFamily="18" charset="0"/>
              </a:rPr>
              <a:t>PODLASIE - MIĘDZY MEMEM A ORIENTEM. </a:t>
            </a:r>
            <a:br>
              <a:rPr lang="pl-PL" b="1" dirty="0">
                <a:latin typeface="Constantia" panose="02030602050306030303" pitchFamily="18" charset="0"/>
              </a:rPr>
            </a:br>
            <a:r>
              <a:rPr lang="pl-PL" b="1" dirty="0">
                <a:latin typeface="Constantia" panose="02030602050306030303" pitchFamily="18" charset="0"/>
              </a:rPr>
              <a:t>NARRACJE O KULTURZE I NATURZE</a:t>
            </a:r>
            <a:br>
              <a:rPr lang="pl-PL" dirty="0">
                <a:latin typeface="Constantia" panose="02030602050306030303" pitchFamily="18" charset="0"/>
              </a:rPr>
            </a:br>
            <a:br>
              <a:rPr lang="pl-PL" dirty="0">
                <a:latin typeface="Constantia" panose="02030602050306030303" pitchFamily="18" charset="0"/>
              </a:rPr>
            </a:br>
            <a:endParaRPr lang="pl-PL" dirty="0">
              <a:latin typeface="Constantia" panose="02030602050306030303" pitchFamily="18" charset="0"/>
            </a:endParaRPr>
          </a:p>
        </p:txBody>
      </p:sp>
      <p:pic>
        <p:nvPicPr>
          <p:cNvPr id="2" name="Obraz 1">
            <a:extLst>
              <a:ext uri="{FF2B5EF4-FFF2-40B4-BE49-F238E27FC236}">
                <a16:creationId xmlns:a16="http://schemas.microsoft.com/office/drawing/2014/main" id="{140044E4-74A8-D788-0EDF-78BBA1499B93}"/>
              </a:ext>
            </a:extLst>
          </p:cNvPr>
          <p:cNvPicPr>
            <a:picLocks noChangeAspect="1"/>
          </p:cNvPicPr>
          <p:nvPr/>
        </p:nvPicPr>
        <p:blipFill>
          <a:blip r:embed="rId3">
            <a:extLst>
              <a:ext uri="{28A0092B-C50C-407E-A947-70E740481C1C}">
                <a14:useLocalDpi xmlns:a14="http://schemas.microsoft.com/office/drawing/2010/main" val="0"/>
              </a:ext>
            </a:extLst>
          </a:blip>
          <a:srcRect l="456" t="-466" r="51181" b="466"/>
          <a:stretch/>
        </p:blipFill>
        <p:spPr>
          <a:xfrm>
            <a:off x="9961970" y="-16865"/>
            <a:ext cx="2230030" cy="6874865"/>
          </a:xfrm>
          <a:prstGeom prst="rect">
            <a:avLst/>
          </a:prstGeom>
        </p:spPr>
      </p:pic>
    </p:spTree>
    <p:extLst>
      <p:ext uri="{BB962C8B-B14F-4D97-AF65-F5344CB8AC3E}">
        <p14:creationId xmlns:p14="http://schemas.microsoft.com/office/powerpoint/2010/main" val="24306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1000" fill="hold"/>
                                        <p:tgtEl>
                                          <p:spTgt spid="19"/>
                                        </p:tgtEl>
                                        <p:attrNameLst>
                                          <p:attrName>ppt_x</p:attrName>
                                        </p:attrNameLst>
                                      </p:cBhvr>
                                      <p:tavLst>
                                        <p:tav tm="0">
                                          <p:val>
                                            <p:strVal val="#ppt_x"/>
                                          </p:val>
                                        </p:tav>
                                        <p:tav tm="100000">
                                          <p:val>
                                            <p:strVal val="#ppt_x"/>
                                          </p:val>
                                        </p:tav>
                                      </p:tavLst>
                                    </p:anim>
                                    <p:anim calcmode="lin" valueType="num">
                                      <p:cBhvr additive="base">
                                        <p:cTn id="8" dur="10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50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1000" fill="hold"/>
                                        <p:tgtEl>
                                          <p:spTgt spid="23"/>
                                        </p:tgtEl>
                                        <p:attrNameLst>
                                          <p:attrName>ppt_x</p:attrName>
                                        </p:attrNameLst>
                                      </p:cBhvr>
                                      <p:tavLst>
                                        <p:tav tm="0">
                                          <p:val>
                                            <p:strVal val="#ppt_x"/>
                                          </p:val>
                                        </p:tav>
                                        <p:tav tm="100000">
                                          <p:val>
                                            <p:strVal val="#ppt_x"/>
                                          </p:val>
                                        </p:tav>
                                      </p:tavLst>
                                    </p:anim>
                                    <p:anim calcmode="lin" valueType="num">
                                      <p:cBhvr additive="base">
                                        <p:cTn id="12" dur="10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Prostokąt 16">
            <a:extLst>
              <a:ext uri="{FF2B5EF4-FFF2-40B4-BE49-F238E27FC236}">
                <a16:creationId xmlns:a16="http://schemas.microsoft.com/office/drawing/2014/main" id="{6FFA8782-D87D-4446-8770-52B5D54DD708}"/>
              </a:ext>
            </a:extLst>
          </p:cNvPr>
          <p:cNvSpPr/>
          <p:nvPr/>
        </p:nvSpPr>
        <p:spPr>
          <a:xfrm>
            <a:off x="0" y="0"/>
            <a:ext cx="12192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 name="pole tekstowe 5">
            <a:extLst>
              <a:ext uri="{FF2B5EF4-FFF2-40B4-BE49-F238E27FC236}">
                <a16:creationId xmlns:a16="http://schemas.microsoft.com/office/drawing/2014/main" id="{B4E40E42-00FE-40CC-A725-CD3855199867}"/>
              </a:ext>
            </a:extLst>
          </p:cNvPr>
          <p:cNvSpPr txBox="1"/>
          <p:nvPr/>
        </p:nvSpPr>
        <p:spPr>
          <a:xfrm>
            <a:off x="657991" y="782715"/>
            <a:ext cx="5987358" cy="923330"/>
          </a:xfrm>
          <a:prstGeom prst="rect">
            <a:avLst/>
          </a:prstGeom>
          <a:noFill/>
        </p:spPr>
        <p:txBody>
          <a:bodyPr wrap="square" rtlCol="0">
            <a:spAutoFit/>
          </a:bodyPr>
          <a:lstStyle/>
          <a:p>
            <a:r>
              <a:rPr lang="pl-PL" sz="3600" dirty="0">
                <a:latin typeface="Constantia" panose="02030602050306030303" pitchFamily="18" charset="0"/>
              </a:rPr>
              <a:t>Małgorzata Bil-Jaruzelska </a:t>
            </a:r>
          </a:p>
          <a:p>
            <a:r>
              <a:rPr lang="pl-PL" dirty="0">
                <a:latin typeface="Constantia" panose="02030602050306030303" pitchFamily="18" charset="0"/>
              </a:rPr>
              <a:t>p.o. Dyrektora Opery i Filharmonii Podlaskiej</a:t>
            </a:r>
          </a:p>
        </p:txBody>
      </p:sp>
      <p:sp>
        <p:nvSpPr>
          <p:cNvPr id="23" name="Prostokąt 22">
            <a:extLst>
              <a:ext uri="{FF2B5EF4-FFF2-40B4-BE49-F238E27FC236}">
                <a16:creationId xmlns:a16="http://schemas.microsoft.com/office/drawing/2014/main" id="{3BCFA6B2-B8A7-494A-8D3C-97D870C133A0}"/>
              </a:ext>
            </a:extLst>
          </p:cNvPr>
          <p:cNvSpPr/>
          <p:nvPr/>
        </p:nvSpPr>
        <p:spPr>
          <a:xfrm>
            <a:off x="335909" y="5389995"/>
            <a:ext cx="1439103" cy="1468005"/>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19" name="Obraz 18">
            <a:extLst>
              <a:ext uri="{FF2B5EF4-FFF2-40B4-BE49-F238E27FC236}">
                <a16:creationId xmlns:a16="http://schemas.microsoft.com/office/drawing/2014/main" id="{71DD95F8-8ECA-4124-8CAE-9CAA280D7F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381592" y="4959604"/>
            <a:ext cx="1347736" cy="1346536"/>
          </a:xfrm>
          <a:prstGeom prst="rect">
            <a:avLst/>
          </a:prstGeom>
        </p:spPr>
      </p:pic>
      <p:sp>
        <p:nvSpPr>
          <p:cNvPr id="3" name="pole tekstowe 2">
            <a:extLst>
              <a:ext uri="{FF2B5EF4-FFF2-40B4-BE49-F238E27FC236}">
                <a16:creationId xmlns:a16="http://schemas.microsoft.com/office/drawing/2014/main" id="{65E8A2A4-F503-48C2-86D1-E6D1255F572C}"/>
              </a:ext>
            </a:extLst>
          </p:cNvPr>
          <p:cNvSpPr txBox="1"/>
          <p:nvPr/>
        </p:nvSpPr>
        <p:spPr>
          <a:xfrm>
            <a:off x="1055460" y="2321004"/>
            <a:ext cx="8652066" cy="1938992"/>
          </a:xfrm>
          <a:prstGeom prst="rect">
            <a:avLst/>
          </a:prstGeom>
          <a:noFill/>
        </p:spPr>
        <p:txBody>
          <a:bodyPr wrap="square" rtlCol="0">
            <a:spAutoFit/>
          </a:bodyPr>
          <a:lstStyle/>
          <a:p>
            <a:r>
              <a:rPr lang="pl-PL" sz="4000" dirty="0">
                <a:latin typeface="Constantia" panose="02030602050306030303" pitchFamily="18" charset="0"/>
              </a:rPr>
              <a:t>Jaki powinien być dobry projekt dotyczący kultury Podlasia z perspektywy instytucji finansującej? </a:t>
            </a:r>
            <a:endParaRPr lang="pl-PL" dirty="0">
              <a:latin typeface="Constantia" panose="02030602050306030303" pitchFamily="18" charset="0"/>
            </a:endParaRPr>
          </a:p>
        </p:txBody>
      </p:sp>
      <p:sp>
        <p:nvSpPr>
          <p:cNvPr id="7" name="pole tekstowe 6">
            <a:extLst>
              <a:ext uri="{FF2B5EF4-FFF2-40B4-BE49-F238E27FC236}">
                <a16:creationId xmlns:a16="http://schemas.microsoft.com/office/drawing/2014/main" id="{19FE6955-4428-47B3-94D4-A628501F5EA7}"/>
              </a:ext>
            </a:extLst>
          </p:cNvPr>
          <p:cNvSpPr txBox="1"/>
          <p:nvPr/>
        </p:nvSpPr>
        <p:spPr>
          <a:xfrm>
            <a:off x="1821295" y="5706575"/>
            <a:ext cx="5456279" cy="1200329"/>
          </a:xfrm>
          <a:prstGeom prst="rect">
            <a:avLst/>
          </a:prstGeom>
          <a:noFill/>
        </p:spPr>
        <p:txBody>
          <a:bodyPr wrap="square" rtlCol="0">
            <a:spAutoFit/>
          </a:bodyPr>
          <a:lstStyle/>
          <a:p>
            <a:r>
              <a:rPr lang="pl-PL" b="1" dirty="0">
                <a:latin typeface="Constantia" panose="02030602050306030303" pitchFamily="18" charset="0"/>
              </a:rPr>
              <a:t>PODLASIE - MIĘDZY MEMEM A ORIENTEM. </a:t>
            </a:r>
            <a:br>
              <a:rPr lang="pl-PL" b="1" dirty="0">
                <a:latin typeface="Constantia" panose="02030602050306030303" pitchFamily="18" charset="0"/>
              </a:rPr>
            </a:br>
            <a:r>
              <a:rPr lang="pl-PL" b="1" dirty="0">
                <a:latin typeface="Constantia" panose="02030602050306030303" pitchFamily="18" charset="0"/>
              </a:rPr>
              <a:t>NARRACJE O KULTURZE I NATURZE</a:t>
            </a:r>
            <a:br>
              <a:rPr lang="pl-PL" dirty="0">
                <a:latin typeface="Constantia" panose="02030602050306030303" pitchFamily="18" charset="0"/>
              </a:rPr>
            </a:br>
            <a:br>
              <a:rPr lang="pl-PL" dirty="0">
                <a:latin typeface="Constantia" panose="02030602050306030303" pitchFamily="18" charset="0"/>
              </a:rPr>
            </a:br>
            <a:endParaRPr lang="pl-PL" dirty="0">
              <a:latin typeface="Constantia" panose="02030602050306030303" pitchFamily="18" charset="0"/>
            </a:endParaRPr>
          </a:p>
        </p:txBody>
      </p:sp>
      <p:pic>
        <p:nvPicPr>
          <p:cNvPr id="2" name="Obraz 1">
            <a:extLst>
              <a:ext uri="{FF2B5EF4-FFF2-40B4-BE49-F238E27FC236}">
                <a16:creationId xmlns:a16="http://schemas.microsoft.com/office/drawing/2014/main" id="{BDC26F73-2A97-0A8A-CEEC-FC76B06356E4}"/>
              </a:ext>
            </a:extLst>
          </p:cNvPr>
          <p:cNvPicPr>
            <a:picLocks noChangeAspect="1"/>
          </p:cNvPicPr>
          <p:nvPr/>
        </p:nvPicPr>
        <p:blipFill>
          <a:blip r:embed="rId3">
            <a:extLst>
              <a:ext uri="{28A0092B-C50C-407E-A947-70E740481C1C}">
                <a14:useLocalDpi xmlns:a14="http://schemas.microsoft.com/office/drawing/2010/main" val="0"/>
              </a:ext>
            </a:extLst>
          </a:blip>
          <a:srcRect l="456" t="-466" r="51181" b="466"/>
          <a:stretch/>
        </p:blipFill>
        <p:spPr>
          <a:xfrm>
            <a:off x="9961970" y="-16865"/>
            <a:ext cx="2230030" cy="6874865"/>
          </a:xfrm>
          <a:prstGeom prst="rect">
            <a:avLst/>
          </a:prstGeom>
        </p:spPr>
      </p:pic>
    </p:spTree>
    <p:extLst>
      <p:ext uri="{BB962C8B-B14F-4D97-AF65-F5344CB8AC3E}">
        <p14:creationId xmlns:p14="http://schemas.microsoft.com/office/powerpoint/2010/main" val="3284530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1000" fill="hold"/>
                                        <p:tgtEl>
                                          <p:spTgt spid="19"/>
                                        </p:tgtEl>
                                        <p:attrNameLst>
                                          <p:attrName>ppt_x</p:attrName>
                                        </p:attrNameLst>
                                      </p:cBhvr>
                                      <p:tavLst>
                                        <p:tav tm="0">
                                          <p:val>
                                            <p:strVal val="#ppt_x"/>
                                          </p:val>
                                        </p:tav>
                                        <p:tav tm="100000">
                                          <p:val>
                                            <p:strVal val="#ppt_x"/>
                                          </p:val>
                                        </p:tav>
                                      </p:tavLst>
                                    </p:anim>
                                    <p:anim calcmode="lin" valueType="num">
                                      <p:cBhvr additive="base">
                                        <p:cTn id="8" dur="10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50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1000" fill="hold"/>
                                        <p:tgtEl>
                                          <p:spTgt spid="23"/>
                                        </p:tgtEl>
                                        <p:attrNameLst>
                                          <p:attrName>ppt_x</p:attrName>
                                        </p:attrNameLst>
                                      </p:cBhvr>
                                      <p:tavLst>
                                        <p:tav tm="0">
                                          <p:val>
                                            <p:strVal val="#ppt_x"/>
                                          </p:val>
                                        </p:tav>
                                        <p:tav tm="100000">
                                          <p:val>
                                            <p:strVal val="#ppt_x"/>
                                          </p:val>
                                        </p:tav>
                                      </p:tavLst>
                                    </p:anim>
                                    <p:anim calcmode="lin" valueType="num">
                                      <p:cBhvr additive="base">
                                        <p:cTn id="12" dur="10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Prostokąt 16">
            <a:extLst>
              <a:ext uri="{FF2B5EF4-FFF2-40B4-BE49-F238E27FC236}">
                <a16:creationId xmlns:a16="http://schemas.microsoft.com/office/drawing/2014/main" id="{6FFA8782-D87D-4446-8770-52B5D54DD708}"/>
              </a:ext>
            </a:extLst>
          </p:cNvPr>
          <p:cNvSpPr/>
          <p:nvPr/>
        </p:nvSpPr>
        <p:spPr>
          <a:xfrm>
            <a:off x="0" y="0"/>
            <a:ext cx="12192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 name="pole tekstowe 5">
            <a:extLst>
              <a:ext uri="{FF2B5EF4-FFF2-40B4-BE49-F238E27FC236}">
                <a16:creationId xmlns:a16="http://schemas.microsoft.com/office/drawing/2014/main" id="{B4E40E42-00FE-40CC-A725-CD3855199867}"/>
              </a:ext>
            </a:extLst>
          </p:cNvPr>
          <p:cNvSpPr txBox="1"/>
          <p:nvPr/>
        </p:nvSpPr>
        <p:spPr>
          <a:xfrm>
            <a:off x="657991" y="782715"/>
            <a:ext cx="5987358" cy="923330"/>
          </a:xfrm>
          <a:prstGeom prst="rect">
            <a:avLst/>
          </a:prstGeom>
          <a:noFill/>
        </p:spPr>
        <p:txBody>
          <a:bodyPr wrap="square" rtlCol="0">
            <a:spAutoFit/>
          </a:bodyPr>
          <a:lstStyle/>
          <a:p>
            <a:r>
              <a:rPr lang="pl-PL" sz="3600" dirty="0">
                <a:latin typeface="Constantia" panose="02030602050306030303" pitchFamily="18" charset="0"/>
              </a:rPr>
              <a:t>Oktawiusz Stępień</a:t>
            </a:r>
          </a:p>
          <a:p>
            <a:r>
              <a:rPr lang="pl-PL" dirty="0">
                <a:latin typeface="Constantia" panose="02030602050306030303" pitchFamily="18" charset="0"/>
              </a:rPr>
              <a:t>Podlaski Instytut Kultury</a:t>
            </a:r>
          </a:p>
        </p:txBody>
      </p:sp>
      <p:sp>
        <p:nvSpPr>
          <p:cNvPr id="23" name="Prostokąt 22">
            <a:extLst>
              <a:ext uri="{FF2B5EF4-FFF2-40B4-BE49-F238E27FC236}">
                <a16:creationId xmlns:a16="http://schemas.microsoft.com/office/drawing/2014/main" id="{3BCFA6B2-B8A7-494A-8D3C-97D870C133A0}"/>
              </a:ext>
            </a:extLst>
          </p:cNvPr>
          <p:cNvSpPr/>
          <p:nvPr/>
        </p:nvSpPr>
        <p:spPr>
          <a:xfrm>
            <a:off x="335909" y="5389995"/>
            <a:ext cx="1439103" cy="146800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19" name="Obraz 18">
            <a:extLst>
              <a:ext uri="{FF2B5EF4-FFF2-40B4-BE49-F238E27FC236}">
                <a16:creationId xmlns:a16="http://schemas.microsoft.com/office/drawing/2014/main" id="{71DD95F8-8ECA-4124-8CAE-9CAA280D7F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381592" y="4959604"/>
            <a:ext cx="1347736" cy="1346536"/>
          </a:xfrm>
          <a:prstGeom prst="rect">
            <a:avLst/>
          </a:prstGeom>
        </p:spPr>
      </p:pic>
      <p:sp>
        <p:nvSpPr>
          <p:cNvPr id="3" name="pole tekstowe 2">
            <a:extLst>
              <a:ext uri="{FF2B5EF4-FFF2-40B4-BE49-F238E27FC236}">
                <a16:creationId xmlns:a16="http://schemas.microsoft.com/office/drawing/2014/main" id="{65E8A2A4-F503-48C2-86D1-E6D1255F572C}"/>
              </a:ext>
            </a:extLst>
          </p:cNvPr>
          <p:cNvSpPr txBox="1"/>
          <p:nvPr/>
        </p:nvSpPr>
        <p:spPr>
          <a:xfrm>
            <a:off x="1055460" y="2321004"/>
            <a:ext cx="8652066" cy="1323439"/>
          </a:xfrm>
          <a:prstGeom prst="rect">
            <a:avLst/>
          </a:prstGeom>
          <a:noFill/>
        </p:spPr>
        <p:txBody>
          <a:bodyPr wrap="square" rtlCol="0">
            <a:spAutoFit/>
          </a:bodyPr>
          <a:lstStyle/>
          <a:p>
            <a:r>
              <a:rPr lang="pl-PL" sz="4000" dirty="0">
                <a:latin typeface="Constantia" panose="02030602050306030303" pitchFamily="18" charset="0"/>
              </a:rPr>
              <a:t>Kultura i natura Podlasia jako źródło inspiracji dla młodzieży?</a:t>
            </a:r>
            <a:endParaRPr lang="pl-PL" dirty="0">
              <a:latin typeface="Constantia" panose="02030602050306030303" pitchFamily="18" charset="0"/>
            </a:endParaRPr>
          </a:p>
        </p:txBody>
      </p:sp>
      <p:sp>
        <p:nvSpPr>
          <p:cNvPr id="7" name="pole tekstowe 6">
            <a:extLst>
              <a:ext uri="{FF2B5EF4-FFF2-40B4-BE49-F238E27FC236}">
                <a16:creationId xmlns:a16="http://schemas.microsoft.com/office/drawing/2014/main" id="{19FE6955-4428-47B3-94D4-A628501F5EA7}"/>
              </a:ext>
            </a:extLst>
          </p:cNvPr>
          <p:cNvSpPr txBox="1"/>
          <p:nvPr/>
        </p:nvSpPr>
        <p:spPr>
          <a:xfrm>
            <a:off x="1820695" y="5705975"/>
            <a:ext cx="5631665" cy="1200329"/>
          </a:xfrm>
          <a:prstGeom prst="rect">
            <a:avLst/>
          </a:prstGeom>
          <a:noFill/>
        </p:spPr>
        <p:txBody>
          <a:bodyPr wrap="square" rtlCol="0">
            <a:spAutoFit/>
          </a:bodyPr>
          <a:lstStyle/>
          <a:p>
            <a:r>
              <a:rPr lang="pl-PL" b="1" dirty="0">
                <a:latin typeface="Constantia" panose="02030602050306030303" pitchFamily="18" charset="0"/>
              </a:rPr>
              <a:t>PODLASIE - MIĘDZY MEMEM A ORIENTEM. </a:t>
            </a:r>
            <a:br>
              <a:rPr lang="pl-PL" b="1" dirty="0">
                <a:latin typeface="Constantia" panose="02030602050306030303" pitchFamily="18" charset="0"/>
              </a:rPr>
            </a:br>
            <a:r>
              <a:rPr lang="pl-PL" b="1" dirty="0">
                <a:latin typeface="Constantia" panose="02030602050306030303" pitchFamily="18" charset="0"/>
              </a:rPr>
              <a:t>NARRACJE O KULTURZE I NATURZE</a:t>
            </a:r>
            <a:br>
              <a:rPr lang="pl-PL" dirty="0">
                <a:latin typeface="Constantia" panose="02030602050306030303" pitchFamily="18" charset="0"/>
              </a:rPr>
            </a:br>
            <a:br>
              <a:rPr lang="pl-PL" dirty="0">
                <a:latin typeface="Constantia" panose="02030602050306030303" pitchFamily="18" charset="0"/>
              </a:rPr>
            </a:br>
            <a:endParaRPr lang="pl-PL" dirty="0">
              <a:latin typeface="Constantia" panose="02030602050306030303" pitchFamily="18" charset="0"/>
            </a:endParaRPr>
          </a:p>
        </p:txBody>
      </p:sp>
      <p:pic>
        <p:nvPicPr>
          <p:cNvPr id="2" name="Obraz 1">
            <a:extLst>
              <a:ext uri="{FF2B5EF4-FFF2-40B4-BE49-F238E27FC236}">
                <a16:creationId xmlns:a16="http://schemas.microsoft.com/office/drawing/2014/main" id="{A9D29426-1C48-94A2-3791-31DC3FEAF372}"/>
              </a:ext>
            </a:extLst>
          </p:cNvPr>
          <p:cNvPicPr>
            <a:picLocks noChangeAspect="1"/>
          </p:cNvPicPr>
          <p:nvPr/>
        </p:nvPicPr>
        <p:blipFill>
          <a:blip r:embed="rId3">
            <a:extLst>
              <a:ext uri="{28A0092B-C50C-407E-A947-70E740481C1C}">
                <a14:useLocalDpi xmlns:a14="http://schemas.microsoft.com/office/drawing/2010/main" val="0"/>
              </a:ext>
            </a:extLst>
          </a:blip>
          <a:srcRect l="456" t="-466" r="51181" b="466"/>
          <a:stretch/>
        </p:blipFill>
        <p:spPr>
          <a:xfrm>
            <a:off x="9961970" y="-16865"/>
            <a:ext cx="2230030" cy="6874865"/>
          </a:xfrm>
          <a:prstGeom prst="rect">
            <a:avLst/>
          </a:prstGeom>
        </p:spPr>
      </p:pic>
    </p:spTree>
    <p:extLst>
      <p:ext uri="{BB962C8B-B14F-4D97-AF65-F5344CB8AC3E}">
        <p14:creationId xmlns:p14="http://schemas.microsoft.com/office/powerpoint/2010/main" val="1401314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1000" fill="hold"/>
                                        <p:tgtEl>
                                          <p:spTgt spid="19"/>
                                        </p:tgtEl>
                                        <p:attrNameLst>
                                          <p:attrName>ppt_x</p:attrName>
                                        </p:attrNameLst>
                                      </p:cBhvr>
                                      <p:tavLst>
                                        <p:tav tm="0">
                                          <p:val>
                                            <p:strVal val="#ppt_x"/>
                                          </p:val>
                                        </p:tav>
                                        <p:tav tm="100000">
                                          <p:val>
                                            <p:strVal val="#ppt_x"/>
                                          </p:val>
                                        </p:tav>
                                      </p:tavLst>
                                    </p:anim>
                                    <p:anim calcmode="lin" valueType="num">
                                      <p:cBhvr additive="base">
                                        <p:cTn id="8" dur="10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50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1000" fill="hold"/>
                                        <p:tgtEl>
                                          <p:spTgt spid="23"/>
                                        </p:tgtEl>
                                        <p:attrNameLst>
                                          <p:attrName>ppt_x</p:attrName>
                                        </p:attrNameLst>
                                      </p:cBhvr>
                                      <p:tavLst>
                                        <p:tav tm="0">
                                          <p:val>
                                            <p:strVal val="#ppt_x"/>
                                          </p:val>
                                        </p:tav>
                                        <p:tav tm="100000">
                                          <p:val>
                                            <p:strVal val="#ppt_x"/>
                                          </p:val>
                                        </p:tav>
                                      </p:tavLst>
                                    </p:anim>
                                    <p:anim calcmode="lin" valueType="num">
                                      <p:cBhvr additive="base">
                                        <p:cTn id="12" dur="10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Prostokąt 16">
            <a:extLst>
              <a:ext uri="{FF2B5EF4-FFF2-40B4-BE49-F238E27FC236}">
                <a16:creationId xmlns:a16="http://schemas.microsoft.com/office/drawing/2014/main" id="{6FFA8782-D87D-4446-8770-52B5D54DD708}"/>
              </a:ext>
            </a:extLst>
          </p:cNvPr>
          <p:cNvSpPr/>
          <p:nvPr/>
        </p:nvSpPr>
        <p:spPr>
          <a:xfrm>
            <a:off x="0" y="0"/>
            <a:ext cx="12192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 name="pole tekstowe 5">
            <a:extLst>
              <a:ext uri="{FF2B5EF4-FFF2-40B4-BE49-F238E27FC236}">
                <a16:creationId xmlns:a16="http://schemas.microsoft.com/office/drawing/2014/main" id="{B4E40E42-00FE-40CC-A725-CD3855199867}"/>
              </a:ext>
            </a:extLst>
          </p:cNvPr>
          <p:cNvSpPr txBox="1"/>
          <p:nvPr/>
        </p:nvSpPr>
        <p:spPr>
          <a:xfrm>
            <a:off x="657991" y="782715"/>
            <a:ext cx="5987358" cy="923330"/>
          </a:xfrm>
          <a:prstGeom prst="rect">
            <a:avLst/>
          </a:prstGeom>
          <a:noFill/>
        </p:spPr>
        <p:txBody>
          <a:bodyPr wrap="square" rtlCol="0">
            <a:spAutoFit/>
          </a:bodyPr>
          <a:lstStyle/>
          <a:p>
            <a:r>
              <a:rPr lang="pl-PL" sz="3600" dirty="0">
                <a:latin typeface="Constantia" panose="02030602050306030303" pitchFamily="18" charset="0"/>
              </a:rPr>
              <a:t>Karol „Kolorek” Stefanowicz</a:t>
            </a:r>
          </a:p>
          <a:p>
            <a:r>
              <a:rPr lang="pl-PL" dirty="0" err="1">
                <a:latin typeface="Constantia" panose="02030602050306030303" pitchFamily="18" charset="0"/>
              </a:rPr>
              <a:t>Influencer</a:t>
            </a:r>
            <a:r>
              <a:rPr lang="pl-PL" dirty="0">
                <a:latin typeface="Constantia" panose="02030602050306030303" pitchFamily="18" charset="0"/>
              </a:rPr>
              <a:t>, twórca cyfrowy</a:t>
            </a:r>
          </a:p>
        </p:txBody>
      </p:sp>
      <p:sp>
        <p:nvSpPr>
          <p:cNvPr id="23" name="Prostokąt 22">
            <a:extLst>
              <a:ext uri="{FF2B5EF4-FFF2-40B4-BE49-F238E27FC236}">
                <a16:creationId xmlns:a16="http://schemas.microsoft.com/office/drawing/2014/main" id="{3BCFA6B2-B8A7-494A-8D3C-97D870C133A0}"/>
              </a:ext>
            </a:extLst>
          </p:cNvPr>
          <p:cNvSpPr/>
          <p:nvPr/>
        </p:nvSpPr>
        <p:spPr>
          <a:xfrm>
            <a:off x="335909" y="5389995"/>
            <a:ext cx="1439103" cy="1468005"/>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19" name="Obraz 18">
            <a:extLst>
              <a:ext uri="{FF2B5EF4-FFF2-40B4-BE49-F238E27FC236}">
                <a16:creationId xmlns:a16="http://schemas.microsoft.com/office/drawing/2014/main" id="{71DD95F8-8ECA-4124-8CAE-9CAA280D7F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381592" y="4959604"/>
            <a:ext cx="1347736" cy="1346536"/>
          </a:xfrm>
          <a:prstGeom prst="rect">
            <a:avLst/>
          </a:prstGeom>
        </p:spPr>
      </p:pic>
      <p:sp>
        <p:nvSpPr>
          <p:cNvPr id="3" name="pole tekstowe 2">
            <a:extLst>
              <a:ext uri="{FF2B5EF4-FFF2-40B4-BE49-F238E27FC236}">
                <a16:creationId xmlns:a16="http://schemas.microsoft.com/office/drawing/2014/main" id="{65E8A2A4-F503-48C2-86D1-E6D1255F572C}"/>
              </a:ext>
            </a:extLst>
          </p:cNvPr>
          <p:cNvSpPr txBox="1"/>
          <p:nvPr/>
        </p:nvSpPr>
        <p:spPr>
          <a:xfrm>
            <a:off x="810113" y="2055252"/>
            <a:ext cx="9088106" cy="2492990"/>
          </a:xfrm>
          <a:prstGeom prst="rect">
            <a:avLst/>
          </a:prstGeom>
          <a:noFill/>
        </p:spPr>
        <p:txBody>
          <a:bodyPr wrap="square" rtlCol="0">
            <a:spAutoFit/>
          </a:bodyPr>
          <a:lstStyle/>
          <a:p>
            <a:r>
              <a:rPr lang="pl-PL" sz="3800" dirty="0">
                <a:latin typeface="Constantia" panose="02030602050306030303" pitchFamily="18" charset="0"/>
              </a:rPr>
              <a:t>Jakie są przyczyny orientalizacji Podlasia? Skąd biorą się </a:t>
            </a:r>
            <a:r>
              <a:rPr lang="pl-PL" sz="3800" dirty="0" err="1">
                <a:latin typeface="Constantia" panose="02030602050306030303" pitchFamily="18" charset="0"/>
              </a:rPr>
              <a:t>memy</a:t>
            </a:r>
            <a:r>
              <a:rPr lang="pl-PL" sz="3800" dirty="0">
                <a:latin typeface="Constantia" panose="02030602050306030303" pitchFamily="18" charset="0"/>
              </a:rPr>
              <a:t> o zacofaniu tego regionu? Czy należy z nimi walczyć czy wykorzystać je w budowie wizerunku? </a:t>
            </a:r>
          </a:p>
        </p:txBody>
      </p:sp>
      <p:sp>
        <p:nvSpPr>
          <p:cNvPr id="7" name="pole tekstowe 6">
            <a:extLst>
              <a:ext uri="{FF2B5EF4-FFF2-40B4-BE49-F238E27FC236}">
                <a16:creationId xmlns:a16="http://schemas.microsoft.com/office/drawing/2014/main" id="{19FE6955-4428-47B3-94D4-A628501F5EA7}"/>
              </a:ext>
            </a:extLst>
          </p:cNvPr>
          <p:cNvSpPr txBox="1"/>
          <p:nvPr/>
        </p:nvSpPr>
        <p:spPr>
          <a:xfrm>
            <a:off x="1862319" y="5706575"/>
            <a:ext cx="5502260" cy="1200329"/>
          </a:xfrm>
          <a:prstGeom prst="rect">
            <a:avLst/>
          </a:prstGeom>
          <a:noFill/>
        </p:spPr>
        <p:txBody>
          <a:bodyPr wrap="square" rtlCol="0">
            <a:spAutoFit/>
          </a:bodyPr>
          <a:lstStyle/>
          <a:p>
            <a:r>
              <a:rPr lang="pl-PL" b="1" dirty="0">
                <a:latin typeface="Constantia" panose="02030602050306030303" pitchFamily="18" charset="0"/>
              </a:rPr>
              <a:t>PODLASIE - MIĘDZY MEMEM A ORIENTEM. </a:t>
            </a:r>
            <a:br>
              <a:rPr lang="pl-PL" b="1" dirty="0">
                <a:latin typeface="Constantia" panose="02030602050306030303" pitchFamily="18" charset="0"/>
              </a:rPr>
            </a:br>
            <a:r>
              <a:rPr lang="pl-PL" b="1" dirty="0">
                <a:latin typeface="Constantia" panose="02030602050306030303" pitchFamily="18" charset="0"/>
              </a:rPr>
              <a:t>NARRACJE O KULTURZE I NATURZE</a:t>
            </a:r>
            <a:br>
              <a:rPr lang="pl-PL" dirty="0">
                <a:latin typeface="Constantia" panose="02030602050306030303" pitchFamily="18" charset="0"/>
              </a:rPr>
            </a:br>
            <a:br>
              <a:rPr lang="pl-PL" dirty="0">
                <a:latin typeface="Constantia" panose="02030602050306030303" pitchFamily="18" charset="0"/>
              </a:rPr>
            </a:br>
            <a:endParaRPr lang="pl-PL" dirty="0">
              <a:latin typeface="Constantia" panose="02030602050306030303" pitchFamily="18" charset="0"/>
            </a:endParaRPr>
          </a:p>
        </p:txBody>
      </p:sp>
      <p:pic>
        <p:nvPicPr>
          <p:cNvPr id="2" name="Obraz 1">
            <a:extLst>
              <a:ext uri="{FF2B5EF4-FFF2-40B4-BE49-F238E27FC236}">
                <a16:creationId xmlns:a16="http://schemas.microsoft.com/office/drawing/2014/main" id="{362EE125-CCB0-40C1-692E-11A8EDE70210}"/>
              </a:ext>
            </a:extLst>
          </p:cNvPr>
          <p:cNvPicPr>
            <a:picLocks noChangeAspect="1"/>
          </p:cNvPicPr>
          <p:nvPr/>
        </p:nvPicPr>
        <p:blipFill>
          <a:blip r:embed="rId3">
            <a:extLst>
              <a:ext uri="{28A0092B-C50C-407E-A947-70E740481C1C}">
                <a14:useLocalDpi xmlns:a14="http://schemas.microsoft.com/office/drawing/2010/main" val="0"/>
              </a:ext>
            </a:extLst>
          </a:blip>
          <a:srcRect l="456" t="-466" r="51181" b="466"/>
          <a:stretch/>
        </p:blipFill>
        <p:spPr>
          <a:xfrm>
            <a:off x="9961970" y="-16865"/>
            <a:ext cx="2230030" cy="6874865"/>
          </a:xfrm>
          <a:prstGeom prst="rect">
            <a:avLst/>
          </a:prstGeom>
        </p:spPr>
      </p:pic>
    </p:spTree>
    <p:extLst>
      <p:ext uri="{BB962C8B-B14F-4D97-AF65-F5344CB8AC3E}">
        <p14:creationId xmlns:p14="http://schemas.microsoft.com/office/powerpoint/2010/main" val="2419750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1000" fill="hold"/>
                                        <p:tgtEl>
                                          <p:spTgt spid="19"/>
                                        </p:tgtEl>
                                        <p:attrNameLst>
                                          <p:attrName>ppt_x</p:attrName>
                                        </p:attrNameLst>
                                      </p:cBhvr>
                                      <p:tavLst>
                                        <p:tav tm="0">
                                          <p:val>
                                            <p:strVal val="#ppt_x"/>
                                          </p:val>
                                        </p:tav>
                                        <p:tav tm="100000">
                                          <p:val>
                                            <p:strVal val="#ppt_x"/>
                                          </p:val>
                                        </p:tav>
                                      </p:tavLst>
                                    </p:anim>
                                    <p:anim calcmode="lin" valueType="num">
                                      <p:cBhvr additive="base">
                                        <p:cTn id="8" dur="10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50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1000" fill="hold"/>
                                        <p:tgtEl>
                                          <p:spTgt spid="23"/>
                                        </p:tgtEl>
                                        <p:attrNameLst>
                                          <p:attrName>ppt_x</p:attrName>
                                        </p:attrNameLst>
                                      </p:cBhvr>
                                      <p:tavLst>
                                        <p:tav tm="0">
                                          <p:val>
                                            <p:strVal val="#ppt_x"/>
                                          </p:val>
                                        </p:tav>
                                        <p:tav tm="100000">
                                          <p:val>
                                            <p:strVal val="#ppt_x"/>
                                          </p:val>
                                        </p:tav>
                                      </p:tavLst>
                                    </p:anim>
                                    <p:anim calcmode="lin" valueType="num">
                                      <p:cBhvr additive="base">
                                        <p:cTn id="12" dur="10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a:extLst>
              <a:ext uri="{FF2B5EF4-FFF2-40B4-BE49-F238E27FC236}">
                <a16:creationId xmlns:a16="http://schemas.microsoft.com/office/drawing/2014/main" id="{51AE8E61-FD6C-4D17-B762-4B3829F563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793372" y="-1781136"/>
            <a:ext cx="8617494" cy="12179762"/>
          </a:xfrm>
          <a:prstGeom prst="rect">
            <a:avLst/>
          </a:prstGeom>
        </p:spPr>
      </p:pic>
      <p:pic>
        <p:nvPicPr>
          <p:cNvPr id="7" name="Obraz 6">
            <a:extLst>
              <a:ext uri="{FF2B5EF4-FFF2-40B4-BE49-F238E27FC236}">
                <a16:creationId xmlns:a16="http://schemas.microsoft.com/office/drawing/2014/main" id="{E7E6075F-30FA-4110-A3E2-CA98072D8E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007399" y="-2007400"/>
            <a:ext cx="8177201" cy="12192002"/>
          </a:xfrm>
          <a:prstGeom prst="rect">
            <a:avLst/>
          </a:prstGeom>
        </p:spPr>
      </p:pic>
      <p:pic>
        <p:nvPicPr>
          <p:cNvPr id="9" name="Obraz 8">
            <a:extLst>
              <a:ext uri="{FF2B5EF4-FFF2-40B4-BE49-F238E27FC236}">
                <a16:creationId xmlns:a16="http://schemas.microsoft.com/office/drawing/2014/main" id="{BCFA1C9C-DB85-423A-AD57-539B54B82B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7932" y="262425"/>
            <a:ext cx="3533788" cy="3530641"/>
          </a:xfrm>
          <a:prstGeom prst="rect">
            <a:avLst/>
          </a:prstGeom>
        </p:spPr>
      </p:pic>
      <p:pic>
        <p:nvPicPr>
          <p:cNvPr id="11" name="Obraz 10">
            <a:extLst>
              <a:ext uri="{FF2B5EF4-FFF2-40B4-BE49-F238E27FC236}">
                <a16:creationId xmlns:a16="http://schemas.microsoft.com/office/drawing/2014/main" id="{7FCBE13D-03B3-4F07-98E3-EC49E4DBE38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20085" y="0"/>
            <a:ext cx="3839465" cy="3987800"/>
          </a:xfrm>
          <a:prstGeom prst="rect">
            <a:avLst/>
          </a:prstGeom>
        </p:spPr>
      </p:pic>
      <p:pic>
        <p:nvPicPr>
          <p:cNvPr id="13" name="Obraz 12">
            <a:extLst>
              <a:ext uri="{FF2B5EF4-FFF2-40B4-BE49-F238E27FC236}">
                <a16:creationId xmlns:a16="http://schemas.microsoft.com/office/drawing/2014/main" id="{EE21BF00-99D3-4DD1-B67F-E88F62B0F4DB}"/>
              </a:ext>
            </a:extLst>
          </p:cNvPr>
          <p:cNvPicPr>
            <a:picLocks noChangeAspect="1"/>
          </p:cNvPicPr>
          <p:nvPr/>
        </p:nvPicPr>
        <p:blipFill>
          <a:blip r:embed="rId6">
            <a:duotone>
              <a:schemeClr val="accent4">
                <a:shade val="45000"/>
                <a:satMod val="135000"/>
              </a:schemeClr>
              <a:prstClr val="white"/>
            </a:duotone>
            <a:extLst>
              <a:ext uri="{BEBA8EAE-BF5A-486C-A8C5-ECC9F3942E4B}">
                <a14:imgProps xmlns:a14="http://schemas.microsoft.com/office/drawing/2010/main">
                  <a14:imgLayer r:embed="rId7">
                    <a14:imgEffect>
                      <a14:colorTemperature colorTemp="5300"/>
                    </a14:imgEffect>
                    <a14:imgEffect>
                      <a14:saturation sat="0"/>
                    </a14:imgEffect>
                  </a14:imgLayer>
                </a14:imgProps>
              </a:ext>
              <a:ext uri="{28A0092B-C50C-407E-A947-70E740481C1C}">
                <a14:useLocalDpi xmlns:a14="http://schemas.microsoft.com/office/drawing/2010/main" val="0"/>
              </a:ext>
            </a:extLst>
          </a:blip>
          <a:stretch>
            <a:fillRect/>
          </a:stretch>
        </p:blipFill>
        <p:spPr>
          <a:xfrm>
            <a:off x="4141692" y="17930"/>
            <a:ext cx="3899617" cy="3987800"/>
          </a:xfrm>
          <a:prstGeom prst="rect">
            <a:avLst/>
          </a:prstGeom>
        </p:spPr>
      </p:pic>
      <p:sp>
        <p:nvSpPr>
          <p:cNvPr id="15" name="Prostokąt 14">
            <a:extLst>
              <a:ext uri="{FF2B5EF4-FFF2-40B4-BE49-F238E27FC236}">
                <a16:creationId xmlns:a16="http://schemas.microsoft.com/office/drawing/2014/main" id="{9B618C34-14F2-ED13-A48A-50A710FA7535}"/>
              </a:ext>
            </a:extLst>
          </p:cNvPr>
          <p:cNvSpPr/>
          <p:nvPr/>
        </p:nvSpPr>
        <p:spPr>
          <a:xfrm>
            <a:off x="0" y="4023660"/>
            <a:ext cx="12192000" cy="32646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16" name="Tytuł 1">
            <a:extLst>
              <a:ext uri="{FF2B5EF4-FFF2-40B4-BE49-F238E27FC236}">
                <a16:creationId xmlns:a16="http://schemas.microsoft.com/office/drawing/2014/main" id="{907EB6E1-12AA-37CB-E132-CB859FA9FEE0}"/>
              </a:ext>
            </a:extLst>
          </p:cNvPr>
          <p:cNvSpPr>
            <a:spLocks noGrp="1"/>
          </p:cNvSpPr>
          <p:nvPr>
            <p:ph type="ctrTitle"/>
          </p:nvPr>
        </p:nvSpPr>
        <p:spPr>
          <a:xfrm>
            <a:off x="0" y="4250225"/>
            <a:ext cx="12192000" cy="2387600"/>
          </a:xfrm>
        </p:spPr>
        <p:txBody>
          <a:bodyPr>
            <a:normAutofit/>
          </a:bodyPr>
          <a:lstStyle/>
          <a:p>
            <a:r>
              <a:rPr lang="pl-PL" sz="3600" dirty="0">
                <a:latin typeface="Constantia" panose="02030602050306030303" pitchFamily="18" charset="0"/>
              </a:rPr>
              <a:t>Akademia kompetencji kulturowych </a:t>
            </a:r>
            <a:br>
              <a:rPr lang="pl-PL" sz="3600" dirty="0">
                <a:latin typeface="Constantia" panose="02030602050306030303" pitchFamily="18" charset="0"/>
              </a:rPr>
            </a:br>
            <a:r>
              <a:rPr lang="pl-PL" sz="3600" dirty="0">
                <a:latin typeface="Constantia" panose="02030602050306030303" pitchFamily="18" charset="0"/>
              </a:rPr>
              <a:t>mieszkańców województwa podlaskiego</a:t>
            </a:r>
            <a:br>
              <a:rPr lang="pl-PL" sz="1800" dirty="0">
                <a:latin typeface="Constantia" panose="02030602050306030303" pitchFamily="18" charset="0"/>
              </a:rPr>
            </a:br>
            <a:br>
              <a:rPr lang="pl-PL" sz="1800" dirty="0">
                <a:latin typeface="Constantia" panose="02030602050306030303" pitchFamily="18" charset="0"/>
              </a:rPr>
            </a:br>
            <a:r>
              <a:rPr lang="pl-PL" sz="1800" dirty="0">
                <a:latin typeface="Constantia" panose="02030602050306030303" pitchFamily="18" charset="0"/>
              </a:rPr>
              <a:t>projekt zrealizowany w ramach programu </a:t>
            </a:r>
            <a:br>
              <a:rPr lang="pl-PL" sz="1800" dirty="0">
                <a:latin typeface="Constantia" panose="02030602050306030303" pitchFamily="18" charset="0"/>
              </a:rPr>
            </a:br>
            <a:r>
              <a:rPr lang="pl-PL" sz="1800" dirty="0">
                <a:latin typeface="Constantia" panose="02030602050306030303" pitchFamily="18" charset="0"/>
              </a:rPr>
              <a:t>Ministra Edukacji i Nauki „Nauka dla Społeczeństwa” w latach 2022-2024</a:t>
            </a:r>
            <a:br>
              <a:rPr lang="pl-PL" dirty="0">
                <a:latin typeface="Constantia" panose="02030602050306030303" pitchFamily="18" charset="0"/>
              </a:rPr>
            </a:br>
            <a:endParaRPr lang="pl-PL" sz="3600" dirty="0">
              <a:latin typeface="Constantia" panose="02030602050306030303" pitchFamily="18" charset="0"/>
            </a:endParaRPr>
          </a:p>
        </p:txBody>
      </p:sp>
      <p:pic>
        <p:nvPicPr>
          <p:cNvPr id="17" name="Obraz 16">
            <a:extLst>
              <a:ext uri="{FF2B5EF4-FFF2-40B4-BE49-F238E27FC236}">
                <a16:creationId xmlns:a16="http://schemas.microsoft.com/office/drawing/2014/main" id="{F8F3B7AA-D833-59D3-F0CA-D34BEC61B86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7932" y="5689097"/>
            <a:ext cx="1383601" cy="948728"/>
          </a:xfrm>
          <a:prstGeom prst="rect">
            <a:avLst/>
          </a:prstGeom>
        </p:spPr>
      </p:pic>
      <p:pic>
        <p:nvPicPr>
          <p:cNvPr id="18" name="Obraz 17">
            <a:extLst>
              <a:ext uri="{FF2B5EF4-FFF2-40B4-BE49-F238E27FC236}">
                <a16:creationId xmlns:a16="http://schemas.microsoft.com/office/drawing/2014/main" id="{D2B0730A-1E26-3239-C3A4-F36FC295C861}"/>
              </a:ext>
            </a:extLst>
          </p:cNvPr>
          <p:cNvPicPr>
            <a:picLocks noChangeAspect="1"/>
          </p:cNvPicPr>
          <p:nvPr/>
        </p:nvPicPr>
        <p:blipFill>
          <a:blip r:embed="rId9"/>
          <a:srcRect t="9842" b="5268"/>
          <a:stretch/>
        </p:blipFill>
        <p:spPr>
          <a:xfrm>
            <a:off x="10151880" y="5601218"/>
            <a:ext cx="1642188" cy="1124486"/>
          </a:xfrm>
          <a:prstGeom prst="rect">
            <a:avLst/>
          </a:prstGeom>
        </p:spPr>
      </p:pic>
    </p:spTree>
    <p:extLst>
      <p:ext uri="{BB962C8B-B14F-4D97-AF65-F5344CB8AC3E}">
        <p14:creationId xmlns:p14="http://schemas.microsoft.com/office/powerpoint/2010/main" val="3399234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afterEffect">
                                  <p:stCondLst>
                                    <p:cond delay="0"/>
                                  </p:stCondLst>
                                  <p:childTnLst>
                                    <p:animEffect transition="out" filter="fad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par>
                                <p:cTn id="8" presetID="42"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1000"/>
                                        <p:tgtEl>
                                          <p:spTgt spid="16"/>
                                        </p:tgtEl>
                                      </p:cBhvr>
                                    </p:animEffect>
                                    <p:anim calcmode="lin" valueType="num">
                                      <p:cBhvr>
                                        <p:cTn id="11" dur="1000" fill="hold"/>
                                        <p:tgtEl>
                                          <p:spTgt spid="16"/>
                                        </p:tgtEl>
                                        <p:attrNameLst>
                                          <p:attrName>ppt_x</p:attrName>
                                        </p:attrNameLst>
                                      </p:cBhvr>
                                      <p:tavLst>
                                        <p:tav tm="0">
                                          <p:val>
                                            <p:strVal val="#ppt_x"/>
                                          </p:val>
                                        </p:tav>
                                        <p:tav tm="100000">
                                          <p:val>
                                            <p:strVal val="#ppt_x"/>
                                          </p:val>
                                        </p:tav>
                                      </p:tavLst>
                                    </p:anim>
                                    <p:anim calcmode="lin" valueType="num">
                                      <p:cBhvr>
                                        <p:cTn id="12"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a:extLst>
              <a:ext uri="{FF2B5EF4-FFF2-40B4-BE49-F238E27FC236}">
                <a16:creationId xmlns:a16="http://schemas.microsoft.com/office/drawing/2014/main" id="{33F2A1F3-DB93-C313-8C79-15DCD04DB0E6}"/>
              </a:ext>
            </a:extLst>
          </p:cNvPr>
          <p:cNvSpPr>
            <a:spLocks noGrp="1"/>
          </p:cNvSpPr>
          <p:nvPr>
            <p:ph idx="1"/>
          </p:nvPr>
        </p:nvSpPr>
        <p:spPr>
          <a:xfrm>
            <a:off x="1281250" y="3623351"/>
            <a:ext cx="9558528" cy="2667796"/>
          </a:xfrm>
        </p:spPr>
        <p:txBody>
          <a:bodyPr>
            <a:normAutofit/>
          </a:bodyPr>
          <a:lstStyle/>
          <a:p>
            <a:pPr marL="0" indent="0">
              <a:buNone/>
            </a:pPr>
            <a:r>
              <a:rPr lang="pl-PL" sz="2600" u="sng" dirty="0">
                <a:effectLst/>
                <a:latin typeface="Constantia" panose="02030602050306030303" pitchFamily="18" charset="0"/>
                <a:ea typeface="Calibri" panose="020F0502020204030204" pitchFamily="34" charset="0"/>
                <a:cs typeface="Times New Roman" panose="02020603050405020304" pitchFamily="18" charset="0"/>
              </a:rPr>
              <a:t>Repertuar:</a:t>
            </a:r>
          </a:p>
          <a:p>
            <a:pPr marL="0" indent="0">
              <a:buNone/>
            </a:pPr>
            <a:r>
              <a:rPr lang="pl-PL" sz="2600" dirty="0">
                <a:latin typeface="Constantia" panose="02030602050306030303" pitchFamily="18" charset="0"/>
                <a:cs typeface="Times New Roman" panose="02020603050405020304" pitchFamily="18" charset="0"/>
              </a:rPr>
              <a:t>Jan Krutul, I. </a:t>
            </a:r>
            <a:r>
              <a:rPr lang="pl-PL" sz="2600" i="1" dirty="0">
                <a:latin typeface="Constantia" panose="02030602050306030303" pitchFamily="18" charset="0"/>
                <a:cs typeface="Times New Roman" panose="02020603050405020304" pitchFamily="18" charset="0"/>
              </a:rPr>
              <a:t>Zaświeć </a:t>
            </a:r>
            <a:r>
              <a:rPr lang="pl-PL" sz="2600" i="1" dirty="0" err="1">
                <a:latin typeface="Constantia" panose="02030602050306030303" pitchFamily="18" charset="0"/>
                <a:cs typeface="Times New Roman" panose="02020603050405020304" pitchFamily="18" charset="0"/>
              </a:rPr>
              <a:t>niesiądzu</a:t>
            </a:r>
            <a:r>
              <a:rPr lang="pl-PL" sz="2600" i="1" dirty="0">
                <a:latin typeface="Constantia" panose="02030602050306030303" pitchFamily="18" charset="0"/>
                <a:cs typeface="Times New Roman" panose="02020603050405020304" pitchFamily="18" charset="0"/>
              </a:rPr>
              <a:t> </a:t>
            </a:r>
            <a:r>
              <a:rPr lang="pl-PL" sz="2600" dirty="0">
                <a:latin typeface="Constantia" panose="02030602050306030303" pitchFamily="18" charset="0"/>
                <a:cs typeface="Times New Roman" panose="02020603050405020304" pitchFamily="18" charset="0"/>
              </a:rPr>
              <a:t>z cyklu </a:t>
            </a:r>
            <a:r>
              <a:rPr lang="pl-PL" sz="2600" i="1" dirty="0">
                <a:latin typeface="Constantia" panose="02030602050306030303" pitchFamily="18" charset="0"/>
                <a:cs typeface="Times New Roman" panose="02020603050405020304" pitchFamily="18" charset="0"/>
              </a:rPr>
              <a:t>Cztery pieśni kurpiowskie</a:t>
            </a:r>
          </a:p>
          <a:p>
            <a:pPr marL="0" indent="0">
              <a:buNone/>
            </a:pPr>
            <a:r>
              <a:rPr lang="pl-PL" sz="2600" dirty="0">
                <a:latin typeface="Constantia" panose="02030602050306030303" pitchFamily="18" charset="0"/>
                <a:cs typeface="Times New Roman" panose="02020603050405020304" pitchFamily="18" charset="0"/>
              </a:rPr>
              <a:t>Jan Krutul, II. </a:t>
            </a:r>
            <a:r>
              <a:rPr lang="pl-PL" sz="2600" i="1" dirty="0">
                <a:latin typeface="Constantia" panose="02030602050306030303" pitchFamily="18" charset="0"/>
                <a:cs typeface="Times New Roman" panose="02020603050405020304" pitchFamily="18" charset="0"/>
              </a:rPr>
              <a:t>Zielona rutka </a:t>
            </a:r>
            <a:r>
              <a:rPr lang="pl-PL" sz="2600" dirty="0">
                <a:latin typeface="Constantia" panose="02030602050306030303" pitchFamily="18" charset="0"/>
                <a:cs typeface="Times New Roman" panose="02020603050405020304" pitchFamily="18" charset="0"/>
              </a:rPr>
              <a:t>z cyklu </a:t>
            </a:r>
            <a:r>
              <a:rPr lang="pl-PL" sz="2600" i="1" dirty="0">
                <a:latin typeface="Constantia" panose="02030602050306030303" pitchFamily="18" charset="0"/>
                <a:cs typeface="Times New Roman" panose="02020603050405020304" pitchFamily="18" charset="0"/>
              </a:rPr>
              <a:t>Cztery pieśni kurpiowskie</a:t>
            </a:r>
            <a:endParaRPr lang="pl-PL" sz="2600" i="1" dirty="0">
              <a:latin typeface="Constantia" panose="02030602050306030303" pitchFamily="18" charset="0"/>
            </a:endParaRPr>
          </a:p>
          <a:p>
            <a:pPr marL="0" indent="0">
              <a:buNone/>
            </a:pPr>
            <a:r>
              <a:rPr lang="pl-PL" sz="2600" dirty="0">
                <a:latin typeface="Constantia" panose="02030602050306030303" pitchFamily="18" charset="0"/>
                <a:cs typeface="Times New Roman" panose="02020603050405020304" pitchFamily="18" charset="0"/>
              </a:rPr>
              <a:t>Jan Krutul, III. </a:t>
            </a:r>
            <a:r>
              <a:rPr lang="pl-PL" sz="2600" i="1" dirty="0" err="1">
                <a:latin typeface="Constantia" panose="02030602050306030303" pitchFamily="18" charset="0"/>
                <a:cs typeface="Times New Roman" panose="02020603050405020304" pitchFamily="18" charset="0"/>
              </a:rPr>
              <a:t>Ściani</a:t>
            </a:r>
            <a:r>
              <a:rPr lang="pl-PL" sz="2600" i="1" dirty="0">
                <a:latin typeface="Constantia" panose="02030602050306030303" pitchFamily="18" charset="0"/>
                <a:cs typeface="Times New Roman" panose="02020603050405020304" pitchFamily="18" charset="0"/>
              </a:rPr>
              <a:t> </a:t>
            </a:r>
            <a:r>
              <a:rPr lang="pl-PL" sz="2600" i="1" dirty="0" err="1">
                <a:latin typeface="Constantia" panose="02030602050306030303" pitchFamily="18" charset="0"/>
                <a:cs typeface="Times New Roman" panose="02020603050405020304" pitchFamily="18" charset="0"/>
              </a:rPr>
              <a:t>dumbek</a:t>
            </a:r>
            <a:r>
              <a:rPr lang="pl-PL" sz="2600" i="1" dirty="0">
                <a:latin typeface="Constantia" panose="02030602050306030303" pitchFamily="18" charset="0"/>
                <a:cs typeface="Times New Roman" panose="02020603050405020304" pitchFamily="18" charset="0"/>
              </a:rPr>
              <a:t> </a:t>
            </a:r>
            <a:r>
              <a:rPr lang="pl-PL" sz="2600" dirty="0">
                <a:latin typeface="Constantia" panose="02030602050306030303" pitchFamily="18" charset="0"/>
                <a:cs typeface="Times New Roman" panose="02020603050405020304" pitchFamily="18" charset="0"/>
              </a:rPr>
              <a:t>z cyklu </a:t>
            </a:r>
            <a:r>
              <a:rPr lang="pl-PL" sz="2600" i="1" dirty="0">
                <a:latin typeface="Constantia" panose="02030602050306030303" pitchFamily="18" charset="0"/>
                <a:cs typeface="Times New Roman" panose="02020603050405020304" pitchFamily="18" charset="0"/>
              </a:rPr>
              <a:t>Cztery pieśni kurpiowskie</a:t>
            </a:r>
            <a:endParaRPr lang="pl-PL" sz="2600" i="1" dirty="0">
              <a:latin typeface="Constantia" panose="02030602050306030303" pitchFamily="18" charset="0"/>
            </a:endParaRPr>
          </a:p>
          <a:p>
            <a:pPr marL="0" indent="0">
              <a:buNone/>
            </a:pPr>
            <a:r>
              <a:rPr lang="pl-PL" sz="2600" dirty="0">
                <a:latin typeface="Constantia" panose="02030602050306030303" pitchFamily="18" charset="0"/>
                <a:cs typeface="Times New Roman" panose="02020603050405020304" pitchFamily="18" charset="0"/>
              </a:rPr>
              <a:t>Jan Krutul, IV. </a:t>
            </a:r>
            <a:r>
              <a:rPr lang="pl-PL" sz="2600" i="1" dirty="0" err="1">
                <a:latin typeface="Constantia" panose="02030602050306030303" pitchFamily="18" charset="0"/>
                <a:cs typeface="Times New Roman" panose="02020603050405020304" pitchFamily="18" charset="0"/>
              </a:rPr>
              <a:t>Lecioły</a:t>
            </a:r>
            <a:r>
              <a:rPr lang="pl-PL" sz="2600" i="1" dirty="0">
                <a:latin typeface="Constantia" panose="02030602050306030303" pitchFamily="18" charset="0"/>
                <a:cs typeface="Times New Roman" panose="02020603050405020304" pitchFamily="18" charset="0"/>
              </a:rPr>
              <a:t> </a:t>
            </a:r>
            <a:r>
              <a:rPr lang="pl-PL" sz="2600" i="1" dirty="0" err="1">
                <a:latin typeface="Constantia" panose="02030602050306030303" pitchFamily="18" charset="0"/>
                <a:cs typeface="Times New Roman" panose="02020603050405020304" pitchFamily="18" charset="0"/>
              </a:rPr>
              <a:t>zórazie</a:t>
            </a:r>
            <a:r>
              <a:rPr lang="pl-PL" sz="2600" i="1" dirty="0">
                <a:latin typeface="Constantia" panose="02030602050306030303" pitchFamily="18" charset="0"/>
                <a:cs typeface="Times New Roman" panose="02020603050405020304" pitchFamily="18" charset="0"/>
              </a:rPr>
              <a:t> </a:t>
            </a:r>
            <a:r>
              <a:rPr lang="pl-PL" sz="2600" dirty="0">
                <a:latin typeface="Constantia" panose="02030602050306030303" pitchFamily="18" charset="0"/>
                <a:cs typeface="Times New Roman" panose="02020603050405020304" pitchFamily="18" charset="0"/>
              </a:rPr>
              <a:t>z cyklu </a:t>
            </a:r>
            <a:r>
              <a:rPr lang="pl-PL" sz="2600" i="1" dirty="0">
                <a:latin typeface="Constantia" panose="02030602050306030303" pitchFamily="18" charset="0"/>
                <a:cs typeface="Times New Roman" panose="02020603050405020304" pitchFamily="18" charset="0"/>
              </a:rPr>
              <a:t>Cztery pieśni kurpiowskie</a:t>
            </a:r>
            <a:endParaRPr lang="pl-PL" sz="2600" i="1" dirty="0">
              <a:latin typeface="Constantia" panose="02030602050306030303" pitchFamily="18" charset="0"/>
            </a:endParaRPr>
          </a:p>
        </p:txBody>
      </p:sp>
      <p:grpSp>
        <p:nvGrpSpPr>
          <p:cNvPr id="4" name="Grupa 3">
            <a:extLst>
              <a:ext uri="{FF2B5EF4-FFF2-40B4-BE49-F238E27FC236}">
                <a16:creationId xmlns:a16="http://schemas.microsoft.com/office/drawing/2014/main" id="{4C9042A8-9614-1152-2E7E-A84FF5426C84}"/>
              </a:ext>
            </a:extLst>
          </p:cNvPr>
          <p:cNvGrpSpPr/>
          <p:nvPr/>
        </p:nvGrpSpPr>
        <p:grpSpPr>
          <a:xfrm rot="5400000">
            <a:off x="-2950712" y="2950715"/>
            <a:ext cx="6858496" cy="957072"/>
            <a:chOff x="-1905" y="1"/>
            <a:chExt cx="12194787" cy="653142"/>
          </a:xfrm>
        </p:grpSpPr>
        <p:sp>
          <p:nvSpPr>
            <p:cNvPr id="5" name="object 6">
              <a:extLst>
                <a:ext uri="{FF2B5EF4-FFF2-40B4-BE49-F238E27FC236}">
                  <a16:creationId xmlns:a16="http://schemas.microsoft.com/office/drawing/2014/main" id="{C7B0C874-D3FC-CB7C-685F-00F568F7B368}"/>
                </a:ext>
              </a:extLst>
            </p:cNvPr>
            <p:cNvSpPr/>
            <p:nvPr/>
          </p:nvSpPr>
          <p:spPr>
            <a:xfrm>
              <a:off x="1981" y="1"/>
              <a:ext cx="12190013" cy="170230"/>
            </a:xfrm>
            <a:custGeom>
              <a:avLst/>
              <a:gdLst/>
              <a:ahLst/>
              <a:cxnLst/>
              <a:rect l="l" t="t" r="r" b="b"/>
              <a:pathLst>
                <a:path w="7774305" h="202565">
                  <a:moveTo>
                    <a:pt x="7774025" y="0"/>
                  </a:moveTo>
                  <a:lnTo>
                    <a:pt x="0" y="0"/>
                  </a:lnTo>
                  <a:lnTo>
                    <a:pt x="0" y="202120"/>
                  </a:lnTo>
                  <a:lnTo>
                    <a:pt x="7774025" y="202120"/>
                  </a:lnTo>
                  <a:lnTo>
                    <a:pt x="7774025" y="0"/>
                  </a:lnTo>
                  <a:close/>
                </a:path>
              </a:pathLst>
            </a:custGeom>
            <a:solidFill>
              <a:srgbClr val="ED1B31"/>
            </a:solidFill>
          </p:spPr>
          <p:txBody>
            <a:bodyPr wrap="square" lIns="0" tIns="0" rIns="0" bIns="0" rtlCol="0"/>
            <a:lstStyle/>
            <a:p>
              <a:endParaRPr/>
            </a:p>
          </p:txBody>
        </p:sp>
        <p:sp>
          <p:nvSpPr>
            <p:cNvPr id="6" name="object 7">
              <a:extLst>
                <a:ext uri="{FF2B5EF4-FFF2-40B4-BE49-F238E27FC236}">
                  <a16:creationId xmlns:a16="http://schemas.microsoft.com/office/drawing/2014/main" id="{0DB946D0-8A7B-35A1-9323-9D4A4C3484F3}"/>
                </a:ext>
              </a:extLst>
            </p:cNvPr>
            <p:cNvSpPr/>
            <p:nvPr/>
          </p:nvSpPr>
          <p:spPr>
            <a:xfrm>
              <a:off x="1981" y="138306"/>
              <a:ext cx="12190013" cy="110997"/>
            </a:xfrm>
            <a:custGeom>
              <a:avLst/>
              <a:gdLst/>
              <a:ahLst/>
              <a:cxnLst/>
              <a:rect l="l" t="t" r="r" b="b"/>
              <a:pathLst>
                <a:path w="7774305" h="85089">
                  <a:moveTo>
                    <a:pt x="0" y="84797"/>
                  </a:moveTo>
                  <a:lnTo>
                    <a:pt x="7774025" y="84797"/>
                  </a:lnTo>
                  <a:lnTo>
                    <a:pt x="7774025" y="0"/>
                  </a:lnTo>
                  <a:lnTo>
                    <a:pt x="0" y="0"/>
                  </a:lnTo>
                  <a:lnTo>
                    <a:pt x="0" y="84797"/>
                  </a:lnTo>
                  <a:close/>
                </a:path>
              </a:pathLst>
            </a:custGeom>
            <a:solidFill>
              <a:srgbClr val="273B97"/>
            </a:solidFill>
          </p:spPr>
          <p:txBody>
            <a:bodyPr wrap="square" lIns="0" tIns="0" rIns="0" bIns="0" rtlCol="0"/>
            <a:lstStyle/>
            <a:p>
              <a:endParaRPr/>
            </a:p>
          </p:txBody>
        </p:sp>
        <p:sp>
          <p:nvSpPr>
            <p:cNvPr id="7" name="object 8">
              <a:extLst>
                <a:ext uri="{FF2B5EF4-FFF2-40B4-BE49-F238E27FC236}">
                  <a16:creationId xmlns:a16="http://schemas.microsoft.com/office/drawing/2014/main" id="{9218C170-87C3-B4C5-5754-0FC66153D4E4}"/>
                </a:ext>
              </a:extLst>
            </p:cNvPr>
            <p:cNvSpPr/>
            <p:nvPr/>
          </p:nvSpPr>
          <p:spPr>
            <a:xfrm>
              <a:off x="1977" y="229021"/>
              <a:ext cx="12190905" cy="157455"/>
            </a:xfrm>
            <a:custGeom>
              <a:avLst/>
              <a:gdLst/>
              <a:ahLst/>
              <a:cxnLst/>
              <a:rect l="l" t="t" r="r" b="b"/>
              <a:pathLst>
                <a:path w="7774305" h="132079">
                  <a:moveTo>
                    <a:pt x="7774025" y="0"/>
                  </a:moveTo>
                  <a:lnTo>
                    <a:pt x="0" y="0"/>
                  </a:lnTo>
                  <a:lnTo>
                    <a:pt x="0" y="131851"/>
                  </a:lnTo>
                  <a:lnTo>
                    <a:pt x="7774025" y="131851"/>
                  </a:lnTo>
                  <a:lnTo>
                    <a:pt x="7774025" y="0"/>
                  </a:lnTo>
                  <a:close/>
                </a:path>
              </a:pathLst>
            </a:custGeom>
            <a:solidFill>
              <a:srgbClr val="007C43"/>
            </a:solidFill>
          </p:spPr>
          <p:txBody>
            <a:bodyPr wrap="square" lIns="0" tIns="0" rIns="0" bIns="0" rtlCol="0"/>
            <a:lstStyle/>
            <a:p>
              <a:endParaRPr dirty="0"/>
            </a:p>
          </p:txBody>
        </p:sp>
        <p:sp>
          <p:nvSpPr>
            <p:cNvPr id="8" name="object 4">
              <a:extLst>
                <a:ext uri="{FF2B5EF4-FFF2-40B4-BE49-F238E27FC236}">
                  <a16:creationId xmlns:a16="http://schemas.microsoft.com/office/drawing/2014/main" id="{63FA8619-6D58-24AA-83FC-18CD081BE923}"/>
                </a:ext>
              </a:extLst>
            </p:cNvPr>
            <p:cNvSpPr/>
            <p:nvPr/>
          </p:nvSpPr>
          <p:spPr>
            <a:xfrm>
              <a:off x="-1905" y="367323"/>
              <a:ext cx="12193905" cy="285820"/>
            </a:xfrm>
            <a:custGeom>
              <a:avLst/>
              <a:gdLst/>
              <a:ahLst/>
              <a:cxnLst/>
              <a:rect l="l" t="t" r="r" b="b"/>
              <a:pathLst>
                <a:path w="7774305" h="576580">
                  <a:moveTo>
                    <a:pt x="0" y="576173"/>
                  </a:moveTo>
                  <a:lnTo>
                    <a:pt x="7774025" y="576173"/>
                  </a:lnTo>
                  <a:lnTo>
                    <a:pt x="7774025" y="0"/>
                  </a:lnTo>
                  <a:lnTo>
                    <a:pt x="0" y="0"/>
                  </a:lnTo>
                  <a:lnTo>
                    <a:pt x="0" y="576173"/>
                  </a:lnTo>
                  <a:close/>
                </a:path>
              </a:pathLst>
            </a:custGeom>
            <a:solidFill>
              <a:srgbClr val="D81665"/>
            </a:solidFill>
          </p:spPr>
          <p:txBody>
            <a:bodyPr wrap="square" lIns="0" tIns="0" rIns="0" bIns="0" rtlCol="0"/>
            <a:lstStyle/>
            <a:p>
              <a:endParaRPr dirty="0"/>
            </a:p>
          </p:txBody>
        </p:sp>
      </p:grpSp>
      <p:grpSp>
        <p:nvGrpSpPr>
          <p:cNvPr id="9" name="Grupa 8">
            <a:extLst>
              <a:ext uri="{FF2B5EF4-FFF2-40B4-BE49-F238E27FC236}">
                <a16:creationId xmlns:a16="http://schemas.microsoft.com/office/drawing/2014/main" id="{1F04EFA3-60A7-EA1D-DFAA-23BD6C813B58}"/>
              </a:ext>
            </a:extLst>
          </p:cNvPr>
          <p:cNvGrpSpPr/>
          <p:nvPr/>
        </p:nvGrpSpPr>
        <p:grpSpPr>
          <a:xfrm rot="16200000">
            <a:off x="8274814" y="2955717"/>
            <a:ext cx="6868512" cy="957072"/>
            <a:chOff x="-19709" y="1"/>
            <a:chExt cx="12212596" cy="653142"/>
          </a:xfrm>
        </p:grpSpPr>
        <p:sp>
          <p:nvSpPr>
            <p:cNvPr id="10" name="object 6">
              <a:extLst>
                <a:ext uri="{FF2B5EF4-FFF2-40B4-BE49-F238E27FC236}">
                  <a16:creationId xmlns:a16="http://schemas.microsoft.com/office/drawing/2014/main" id="{C1A0B63E-BE10-C31B-D91E-C1D41DF9210F}"/>
                </a:ext>
              </a:extLst>
            </p:cNvPr>
            <p:cNvSpPr/>
            <p:nvPr/>
          </p:nvSpPr>
          <p:spPr>
            <a:xfrm>
              <a:off x="-19709" y="1"/>
              <a:ext cx="12212596" cy="170230"/>
            </a:xfrm>
            <a:custGeom>
              <a:avLst/>
              <a:gdLst/>
              <a:ahLst/>
              <a:cxnLst/>
              <a:rect l="l" t="t" r="r" b="b"/>
              <a:pathLst>
                <a:path w="7774305" h="202565">
                  <a:moveTo>
                    <a:pt x="7774025" y="0"/>
                  </a:moveTo>
                  <a:lnTo>
                    <a:pt x="0" y="0"/>
                  </a:lnTo>
                  <a:lnTo>
                    <a:pt x="0" y="202120"/>
                  </a:lnTo>
                  <a:lnTo>
                    <a:pt x="7774025" y="202120"/>
                  </a:lnTo>
                  <a:lnTo>
                    <a:pt x="7774025" y="0"/>
                  </a:lnTo>
                  <a:close/>
                </a:path>
              </a:pathLst>
            </a:custGeom>
            <a:solidFill>
              <a:srgbClr val="ED1B31"/>
            </a:solidFill>
          </p:spPr>
          <p:txBody>
            <a:bodyPr wrap="square" lIns="0" tIns="0" rIns="0" bIns="0" rtlCol="0"/>
            <a:lstStyle/>
            <a:p>
              <a:endParaRPr/>
            </a:p>
          </p:txBody>
        </p:sp>
        <p:sp>
          <p:nvSpPr>
            <p:cNvPr id="11" name="object 7">
              <a:extLst>
                <a:ext uri="{FF2B5EF4-FFF2-40B4-BE49-F238E27FC236}">
                  <a16:creationId xmlns:a16="http://schemas.microsoft.com/office/drawing/2014/main" id="{0AE76030-52E9-3B16-2839-D11FA4C336FF}"/>
                </a:ext>
              </a:extLst>
            </p:cNvPr>
            <p:cNvSpPr/>
            <p:nvPr/>
          </p:nvSpPr>
          <p:spPr>
            <a:xfrm>
              <a:off x="-19707" y="138309"/>
              <a:ext cx="12211707" cy="90711"/>
            </a:xfrm>
            <a:custGeom>
              <a:avLst/>
              <a:gdLst/>
              <a:ahLst/>
              <a:cxnLst/>
              <a:rect l="l" t="t" r="r" b="b"/>
              <a:pathLst>
                <a:path w="7774305" h="85089">
                  <a:moveTo>
                    <a:pt x="0" y="84797"/>
                  </a:moveTo>
                  <a:lnTo>
                    <a:pt x="7774025" y="84797"/>
                  </a:lnTo>
                  <a:lnTo>
                    <a:pt x="7774025" y="0"/>
                  </a:lnTo>
                  <a:lnTo>
                    <a:pt x="0" y="0"/>
                  </a:lnTo>
                  <a:lnTo>
                    <a:pt x="0" y="84797"/>
                  </a:lnTo>
                  <a:close/>
                </a:path>
              </a:pathLst>
            </a:custGeom>
            <a:solidFill>
              <a:srgbClr val="273B97"/>
            </a:solidFill>
          </p:spPr>
          <p:txBody>
            <a:bodyPr wrap="square" lIns="0" tIns="0" rIns="0" bIns="0" rtlCol="0"/>
            <a:lstStyle/>
            <a:p>
              <a:endParaRPr/>
            </a:p>
          </p:txBody>
        </p:sp>
        <p:sp>
          <p:nvSpPr>
            <p:cNvPr id="12" name="object 8">
              <a:extLst>
                <a:ext uri="{FF2B5EF4-FFF2-40B4-BE49-F238E27FC236}">
                  <a16:creationId xmlns:a16="http://schemas.microsoft.com/office/drawing/2014/main" id="{B4398B38-C3ED-6467-011D-82EC37F1CD1A}"/>
                </a:ext>
              </a:extLst>
            </p:cNvPr>
            <p:cNvSpPr/>
            <p:nvPr/>
          </p:nvSpPr>
          <p:spPr>
            <a:xfrm>
              <a:off x="-1025" y="229023"/>
              <a:ext cx="12193909" cy="157453"/>
            </a:xfrm>
            <a:custGeom>
              <a:avLst/>
              <a:gdLst/>
              <a:ahLst/>
              <a:cxnLst/>
              <a:rect l="l" t="t" r="r" b="b"/>
              <a:pathLst>
                <a:path w="7774305" h="132079">
                  <a:moveTo>
                    <a:pt x="7774025" y="0"/>
                  </a:moveTo>
                  <a:lnTo>
                    <a:pt x="0" y="0"/>
                  </a:lnTo>
                  <a:lnTo>
                    <a:pt x="0" y="131851"/>
                  </a:lnTo>
                  <a:lnTo>
                    <a:pt x="7774025" y="131851"/>
                  </a:lnTo>
                  <a:lnTo>
                    <a:pt x="7774025" y="0"/>
                  </a:lnTo>
                  <a:close/>
                </a:path>
              </a:pathLst>
            </a:custGeom>
            <a:solidFill>
              <a:srgbClr val="007C43"/>
            </a:solidFill>
          </p:spPr>
          <p:txBody>
            <a:bodyPr wrap="square" lIns="0" tIns="0" rIns="0" bIns="0" rtlCol="0"/>
            <a:lstStyle/>
            <a:p>
              <a:endParaRPr dirty="0"/>
            </a:p>
          </p:txBody>
        </p:sp>
        <p:sp>
          <p:nvSpPr>
            <p:cNvPr id="13" name="object 4">
              <a:extLst>
                <a:ext uri="{FF2B5EF4-FFF2-40B4-BE49-F238E27FC236}">
                  <a16:creationId xmlns:a16="http://schemas.microsoft.com/office/drawing/2014/main" id="{381B517B-D476-95B1-9175-A6DBF85AF3E9}"/>
                </a:ext>
              </a:extLst>
            </p:cNvPr>
            <p:cNvSpPr/>
            <p:nvPr/>
          </p:nvSpPr>
          <p:spPr>
            <a:xfrm>
              <a:off x="-1905" y="367323"/>
              <a:ext cx="12193905" cy="285820"/>
            </a:xfrm>
            <a:custGeom>
              <a:avLst/>
              <a:gdLst/>
              <a:ahLst/>
              <a:cxnLst/>
              <a:rect l="l" t="t" r="r" b="b"/>
              <a:pathLst>
                <a:path w="7774305" h="576580">
                  <a:moveTo>
                    <a:pt x="0" y="576173"/>
                  </a:moveTo>
                  <a:lnTo>
                    <a:pt x="7774025" y="576173"/>
                  </a:lnTo>
                  <a:lnTo>
                    <a:pt x="7774025" y="0"/>
                  </a:lnTo>
                  <a:lnTo>
                    <a:pt x="0" y="0"/>
                  </a:lnTo>
                  <a:lnTo>
                    <a:pt x="0" y="576173"/>
                  </a:lnTo>
                  <a:close/>
                </a:path>
              </a:pathLst>
            </a:custGeom>
            <a:solidFill>
              <a:srgbClr val="D81665"/>
            </a:solidFill>
          </p:spPr>
          <p:txBody>
            <a:bodyPr wrap="square" lIns="0" tIns="0" rIns="0" bIns="0" rtlCol="0"/>
            <a:lstStyle/>
            <a:p>
              <a:endParaRPr dirty="0"/>
            </a:p>
          </p:txBody>
        </p:sp>
      </p:grpSp>
      <p:pic>
        <p:nvPicPr>
          <p:cNvPr id="1026" name="Picture 2" descr="Brak dostępnego opisu zdjęcia.">
            <a:extLst>
              <a:ext uri="{FF2B5EF4-FFF2-40B4-BE49-F238E27FC236}">
                <a16:creationId xmlns:a16="http://schemas.microsoft.com/office/drawing/2014/main" id="{D4B7EF14-A9B0-5166-DA49-590FC222E6FA}"/>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t="18861" r="52547" b="25041"/>
          <a:stretch/>
        </p:blipFill>
        <p:spPr bwMode="auto">
          <a:xfrm>
            <a:off x="1253180" y="248014"/>
            <a:ext cx="2525703" cy="2985840"/>
          </a:xfrm>
          <a:prstGeom prst="rect">
            <a:avLst/>
          </a:prstGeom>
          <a:noFill/>
          <a:extLst>
            <a:ext uri="{909E8E84-426E-40DD-AFC4-6F175D3DCCD1}">
              <a14:hiddenFill xmlns:a14="http://schemas.microsoft.com/office/drawing/2010/main">
                <a:solidFill>
                  <a:srgbClr val="FFFFFF"/>
                </a:solidFill>
              </a14:hiddenFill>
            </a:ext>
          </a:extLst>
        </p:spPr>
      </p:pic>
      <p:sp>
        <p:nvSpPr>
          <p:cNvPr id="14" name="pole tekstowe 13">
            <a:extLst>
              <a:ext uri="{FF2B5EF4-FFF2-40B4-BE49-F238E27FC236}">
                <a16:creationId xmlns:a16="http://schemas.microsoft.com/office/drawing/2014/main" id="{88FF3361-009B-DADC-8528-F45402EA97EC}"/>
              </a:ext>
            </a:extLst>
          </p:cNvPr>
          <p:cNvSpPr txBox="1"/>
          <p:nvPr/>
        </p:nvSpPr>
        <p:spPr>
          <a:xfrm>
            <a:off x="3981539" y="648327"/>
            <a:ext cx="7035734" cy="2185214"/>
          </a:xfrm>
          <a:prstGeom prst="rect">
            <a:avLst/>
          </a:prstGeom>
          <a:noFill/>
        </p:spPr>
        <p:txBody>
          <a:bodyPr wrap="square" rtlCol="0">
            <a:spAutoFit/>
          </a:bodyPr>
          <a:lstStyle/>
          <a:p>
            <a:pPr>
              <a:spcAft>
                <a:spcPts val="600"/>
              </a:spcAft>
            </a:pPr>
            <a:r>
              <a:rPr lang="pl-PL" sz="4800" dirty="0">
                <a:latin typeface="Constantia" panose="02030602050306030303" pitchFamily="18" charset="0"/>
              </a:rPr>
              <a:t>Chór Akademicki</a:t>
            </a:r>
          </a:p>
          <a:p>
            <a:pPr>
              <a:spcAft>
                <a:spcPts val="1800"/>
              </a:spcAft>
            </a:pPr>
            <a:r>
              <a:rPr lang="pl-PL" sz="4000" dirty="0">
                <a:latin typeface="Constantia" panose="02030602050306030303" pitchFamily="18" charset="0"/>
              </a:rPr>
              <a:t>Uniwersytetu w Białymstoku</a:t>
            </a:r>
          </a:p>
          <a:p>
            <a:pPr>
              <a:spcAft>
                <a:spcPts val="1800"/>
              </a:spcAft>
            </a:pPr>
            <a:r>
              <a:rPr lang="pl-PL" sz="2800" dirty="0">
                <a:effectLst/>
                <a:latin typeface="Constantia" panose="02030602050306030303" pitchFamily="18" charset="0"/>
                <a:ea typeface="Calibri" panose="020F0502020204030204" pitchFamily="34" charset="0"/>
                <a:cs typeface="Times New Roman" panose="02020603050405020304" pitchFamily="18" charset="0"/>
              </a:rPr>
              <a:t>pod dyr. Agnieszki Panas</a:t>
            </a:r>
            <a:endParaRPr lang="pl-PL" sz="4000" dirty="0"/>
          </a:p>
        </p:txBody>
      </p:sp>
    </p:spTree>
    <p:extLst>
      <p:ext uri="{BB962C8B-B14F-4D97-AF65-F5344CB8AC3E}">
        <p14:creationId xmlns:p14="http://schemas.microsoft.com/office/powerpoint/2010/main" val="10677212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a:extLst>
              <a:ext uri="{FF2B5EF4-FFF2-40B4-BE49-F238E27FC236}">
                <a16:creationId xmlns:a16="http://schemas.microsoft.com/office/drawing/2014/main" id="{51AE8E61-FD6C-4D17-B762-4B3829F563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793372" y="-1781136"/>
            <a:ext cx="8617494" cy="12179762"/>
          </a:xfrm>
          <a:prstGeom prst="rect">
            <a:avLst/>
          </a:prstGeom>
        </p:spPr>
      </p:pic>
      <p:pic>
        <p:nvPicPr>
          <p:cNvPr id="7" name="Obraz 6">
            <a:extLst>
              <a:ext uri="{FF2B5EF4-FFF2-40B4-BE49-F238E27FC236}">
                <a16:creationId xmlns:a16="http://schemas.microsoft.com/office/drawing/2014/main" id="{E7E6075F-30FA-4110-A3E2-CA98072D8E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007399" y="-2007400"/>
            <a:ext cx="8177201" cy="12192002"/>
          </a:xfrm>
          <a:prstGeom prst="rect">
            <a:avLst/>
          </a:prstGeom>
        </p:spPr>
      </p:pic>
      <p:pic>
        <p:nvPicPr>
          <p:cNvPr id="9" name="Obraz 8">
            <a:extLst>
              <a:ext uri="{FF2B5EF4-FFF2-40B4-BE49-F238E27FC236}">
                <a16:creationId xmlns:a16="http://schemas.microsoft.com/office/drawing/2014/main" id="{BCFA1C9C-DB85-423A-AD57-539B54B82B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7932" y="262425"/>
            <a:ext cx="3533788" cy="3530641"/>
          </a:xfrm>
          <a:prstGeom prst="rect">
            <a:avLst/>
          </a:prstGeom>
        </p:spPr>
      </p:pic>
      <p:pic>
        <p:nvPicPr>
          <p:cNvPr id="11" name="Obraz 10">
            <a:extLst>
              <a:ext uri="{FF2B5EF4-FFF2-40B4-BE49-F238E27FC236}">
                <a16:creationId xmlns:a16="http://schemas.microsoft.com/office/drawing/2014/main" id="{7FCBE13D-03B3-4F07-98E3-EC49E4DBE38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20085" y="0"/>
            <a:ext cx="3839465" cy="3987800"/>
          </a:xfrm>
          <a:prstGeom prst="rect">
            <a:avLst/>
          </a:prstGeom>
        </p:spPr>
      </p:pic>
      <p:pic>
        <p:nvPicPr>
          <p:cNvPr id="13" name="Obraz 12">
            <a:extLst>
              <a:ext uri="{FF2B5EF4-FFF2-40B4-BE49-F238E27FC236}">
                <a16:creationId xmlns:a16="http://schemas.microsoft.com/office/drawing/2014/main" id="{EE21BF00-99D3-4DD1-B67F-E88F62B0F4DB}"/>
              </a:ext>
            </a:extLst>
          </p:cNvPr>
          <p:cNvPicPr>
            <a:picLocks noChangeAspect="1"/>
          </p:cNvPicPr>
          <p:nvPr/>
        </p:nvPicPr>
        <p:blipFill>
          <a:blip r:embed="rId6">
            <a:duotone>
              <a:schemeClr val="accent5">
                <a:shade val="45000"/>
                <a:satMod val="135000"/>
              </a:schemeClr>
              <a:prstClr val="white"/>
            </a:duotone>
            <a:extLst>
              <a:ext uri="{BEBA8EAE-BF5A-486C-A8C5-ECC9F3942E4B}">
                <a14:imgProps xmlns:a14="http://schemas.microsoft.com/office/drawing/2010/main">
                  <a14:imgLayer r:embed="rId7">
                    <a14:imgEffect>
                      <a14:colorTemperature colorTemp="5300"/>
                    </a14:imgEffect>
                    <a14:imgEffect>
                      <a14:saturation sat="0"/>
                    </a14:imgEffect>
                  </a14:imgLayer>
                </a14:imgProps>
              </a:ext>
              <a:ext uri="{28A0092B-C50C-407E-A947-70E740481C1C}">
                <a14:useLocalDpi xmlns:a14="http://schemas.microsoft.com/office/drawing/2010/main" val="0"/>
              </a:ext>
            </a:extLst>
          </a:blip>
          <a:stretch>
            <a:fillRect/>
          </a:stretch>
        </p:blipFill>
        <p:spPr>
          <a:xfrm>
            <a:off x="4141692" y="17930"/>
            <a:ext cx="3899617" cy="3987800"/>
          </a:xfrm>
          <a:prstGeom prst="rect">
            <a:avLst/>
          </a:prstGeom>
        </p:spPr>
      </p:pic>
      <p:sp>
        <p:nvSpPr>
          <p:cNvPr id="6" name="Prostokąt 5">
            <a:extLst>
              <a:ext uri="{FF2B5EF4-FFF2-40B4-BE49-F238E27FC236}">
                <a16:creationId xmlns:a16="http://schemas.microsoft.com/office/drawing/2014/main" id="{7E410194-A5AF-8148-9C85-02538A9CC891}"/>
              </a:ext>
            </a:extLst>
          </p:cNvPr>
          <p:cNvSpPr/>
          <p:nvPr/>
        </p:nvSpPr>
        <p:spPr>
          <a:xfrm>
            <a:off x="0" y="4023660"/>
            <a:ext cx="12192000" cy="32646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8" name="Tytuł 1">
            <a:extLst>
              <a:ext uri="{FF2B5EF4-FFF2-40B4-BE49-F238E27FC236}">
                <a16:creationId xmlns:a16="http://schemas.microsoft.com/office/drawing/2014/main" id="{2814134C-77D4-5001-FABF-6825354D1138}"/>
              </a:ext>
            </a:extLst>
          </p:cNvPr>
          <p:cNvSpPr>
            <a:spLocks noGrp="1"/>
          </p:cNvSpPr>
          <p:nvPr>
            <p:ph type="ctrTitle"/>
          </p:nvPr>
        </p:nvSpPr>
        <p:spPr>
          <a:xfrm>
            <a:off x="0" y="4250225"/>
            <a:ext cx="12192000" cy="2387600"/>
          </a:xfrm>
        </p:spPr>
        <p:txBody>
          <a:bodyPr>
            <a:normAutofit/>
          </a:bodyPr>
          <a:lstStyle/>
          <a:p>
            <a:r>
              <a:rPr lang="pl-PL" sz="3600" dirty="0">
                <a:latin typeface="Constantia" panose="02030602050306030303" pitchFamily="18" charset="0"/>
              </a:rPr>
              <a:t>Akademia kompetencji kulturowych </a:t>
            </a:r>
            <a:br>
              <a:rPr lang="pl-PL" sz="3600" dirty="0">
                <a:latin typeface="Constantia" panose="02030602050306030303" pitchFamily="18" charset="0"/>
              </a:rPr>
            </a:br>
            <a:r>
              <a:rPr lang="pl-PL" sz="3600" dirty="0">
                <a:latin typeface="Constantia" panose="02030602050306030303" pitchFamily="18" charset="0"/>
              </a:rPr>
              <a:t>mieszkańców województwa podlaskiego</a:t>
            </a:r>
            <a:br>
              <a:rPr lang="pl-PL" sz="1800" dirty="0">
                <a:latin typeface="Constantia" panose="02030602050306030303" pitchFamily="18" charset="0"/>
              </a:rPr>
            </a:br>
            <a:br>
              <a:rPr lang="pl-PL" sz="1800" dirty="0">
                <a:latin typeface="Constantia" panose="02030602050306030303" pitchFamily="18" charset="0"/>
              </a:rPr>
            </a:br>
            <a:r>
              <a:rPr lang="pl-PL" sz="1800" dirty="0">
                <a:latin typeface="Constantia" panose="02030602050306030303" pitchFamily="18" charset="0"/>
              </a:rPr>
              <a:t>projekt zrealizowany w ramach programu </a:t>
            </a:r>
            <a:br>
              <a:rPr lang="pl-PL" sz="1800" dirty="0">
                <a:latin typeface="Constantia" panose="02030602050306030303" pitchFamily="18" charset="0"/>
              </a:rPr>
            </a:br>
            <a:r>
              <a:rPr lang="pl-PL" sz="1800" dirty="0">
                <a:latin typeface="Constantia" panose="02030602050306030303" pitchFamily="18" charset="0"/>
              </a:rPr>
              <a:t>Ministra Edukacji i Nauki „Nauka dla Społeczeństwa” w latach 2022-2024</a:t>
            </a:r>
            <a:br>
              <a:rPr lang="pl-PL" dirty="0">
                <a:latin typeface="Constantia" panose="02030602050306030303" pitchFamily="18" charset="0"/>
              </a:rPr>
            </a:br>
            <a:endParaRPr lang="pl-PL" sz="3600" dirty="0">
              <a:latin typeface="Constantia" panose="02030602050306030303" pitchFamily="18" charset="0"/>
            </a:endParaRPr>
          </a:p>
        </p:txBody>
      </p:sp>
      <p:pic>
        <p:nvPicPr>
          <p:cNvPr id="12" name="Obraz 11">
            <a:extLst>
              <a:ext uri="{FF2B5EF4-FFF2-40B4-BE49-F238E27FC236}">
                <a16:creationId xmlns:a16="http://schemas.microsoft.com/office/drawing/2014/main" id="{E7CA4297-8ECC-0F22-5D0D-51C4E192ED2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7932" y="5689097"/>
            <a:ext cx="1383601" cy="948728"/>
          </a:xfrm>
          <a:prstGeom prst="rect">
            <a:avLst/>
          </a:prstGeom>
        </p:spPr>
      </p:pic>
      <p:pic>
        <p:nvPicPr>
          <p:cNvPr id="14" name="Obraz 13">
            <a:extLst>
              <a:ext uri="{FF2B5EF4-FFF2-40B4-BE49-F238E27FC236}">
                <a16:creationId xmlns:a16="http://schemas.microsoft.com/office/drawing/2014/main" id="{13EE4584-21BC-2B6B-F1AD-427261DA0E2D}"/>
              </a:ext>
            </a:extLst>
          </p:cNvPr>
          <p:cNvPicPr>
            <a:picLocks noChangeAspect="1"/>
          </p:cNvPicPr>
          <p:nvPr/>
        </p:nvPicPr>
        <p:blipFill>
          <a:blip r:embed="rId9"/>
          <a:srcRect t="9842" b="5268"/>
          <a:stretch/>
        </p:blipFill>
        <p:spPr>
          <a:xfrm>
            <a:off x="10151880" y="5601218"/>
            <a:ext cx="1642188" cy="1124486"/>
          </a:xfrm>
          <a:prstGeom prst="rect">
            <a:avLst/>
          </a:prstGeom>
        </p:spPr>
      </p:pic>
    </p:spTree>
    <p:extLst>
      <p:ext uri="{BB962C8B-B14F-4D97-AF65-F5344CB8AC3E}">
        <p14:creationId xmlns:p14="http://schemas.microsoft.com/office/powerpoint/2010/main" val="19304495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Obraz 8">
            <a:extLst>
              <a:ext uri="{FF2B5EF4-FFF2-40B4-BE49-F238E27FC236}">
                <a16:creationId xmlns:a16="http://schemas.microsoft.com/office/drawing/2014/main" id="{40F559FA-CA54-5A24-12B7-3FB46958CF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2036" y="857079"/>
            <a:ext cx="1085021" cy="743993"/>
          </a:xfrm>
          <a:prstGeom prst="rect">
            <a:avLst/>
          </a:prstGeom>
        </p:spPr>
      </p:pic>
      <p:sp>
        <p:nvSpPr>
          <p:cNvPr id="7" name="pole tekstowe 6">
            <a:extLst>
              <a:ext uri="{FF2B5EF4-FFF2-40B4-BE49-F238E27FC236}">
                <a16:creationId xmlns:a16="http://schemas.microsoft.com/office/drawing/2014/main" id="{07B76A74-E4A8-B186-5499-30B49ABDB3D6}"/>
              </a:ext>
            </a:extLst>
          </p:cNvPr>
          <p:cNvSpPr txBox="1"/>
          <p:nvPr/>
        </p:nvSpPr>
        <p:spPr>
          <a:xfrm>
            <a:off x="412036" y="857079"/>
            <a:ext cx="11366021" cy="1292662"/>
          </a:xfrm>
          <a:prstGeom prst="rect">
            <a:avLst/>
          </a:prstGeom>
          <a:noFill/>
        </p:spPr>
        <p:txBody>
          <a:bodyPr wrap="square">
            <a:spAutoFit/>
          </a:bodyPr>
          <a:lstStyle/>
          <a:p>
            <a:pPr algn="ctr">
              <a:spcAft>
                <a:spcPts val="1200"/>
              </a:spcAft>
            </a:pPr>
            <a:r>
              <a:rPr lang="pl-PL" sz="2800" b="1" kern="100" dirty="0">
                <a:latin typeface="Constantia" panose="02030602050306030303" pitchFamily="18" charset="0"/>
                <a:ea typeface="Calibri" panose="020F0502020204030204" pitchFamily="34" charset="0"/>
                <a:cs typeface="Times New Roman" panose="02020603050405020304" pitchFamily="18" charset="0"/>
              </a:rPr>
              <a:t>PARTNERZY</a:t>
            </a:r>
          </a:p>
          <a:p>
            <a:pPr algn="ctr"/>
            <a:r>
              <a:rPr lang="pl-PL" sz="2000" b="1" kern="100" dirty="0">
                <a:latin typeface="Constantia" panose="02030602050306030303" pitchFamily="18" charset="0"/>
                <a:ea typeface="Calibri" panose="020F0502020204030204" pitchFamily="34" charset="0"/>
                <a:cs typeface="Times New Roman" panose="02020603050405020304" pitchFamily="18" charset="0"/>
              </a:rPr>
              <a:t>„AKADEMII KOMPETENCJI KULTUROWYCH </a:t>
            </a:r>
          </a:p>
          <a:p>
            <a:pPr algn="ctr"/>
            <a:r>
              <a:rPr lang="pl-PL" sz="2000" b="1" kern="100" dirty="0">
                <a:latin typeface="Constantia" panose="02030602050306030303" pitchFamily="18" charset="0"/>
                <a:ea typeface="Calibri" panose="020F0502020204030204" pitchFamily="34" charset="0"/>
                <a:cs typeface="Times New Roman" panose="02020603050405020304" pitchFamily="18" charset="0"/>
              </a:rPr>
              <a:t>MIESZKAŃCÓW WOJEWÓDZTWA PODLASKIEGO”</a:t>
            </a:r>
            <a:endParaRPr lang="pl-PL" sz="2000" b="1" dirty="0"/>
          </a:p>
        </p:txBody>
      </p:sp>
      <p:pic>
        <p:nvPicPr>
          <p:cNvPr id="46" name="Obraz 45">
            <a:extLst>
              <a:ext uri="{FF2B5EF4-FFF2-40B4-BE49-F238E27FC236}">
                <a16:creationId xmlns:a16="http://schemas.microsoft.com/office/drawing/2014/main" id="{D09A5C2F-8D0D-D6DC-3035-85308013D38E}"/>
              </a:ext>
            </a:extLst>
          </p:cNvPr>
          <p:cNvPicPr>
            <a:picLocks noChangeAspect="1"/>
          </p:cNvPicPr>
          <p:nvPr/>
        </p:nvPicPr>
        <p:blipFill>
          <a:blip r:embed="rId3"/>
          <a:stretch>
            <a:fillRect/>
          </a:stretch>
        </p:blipFill>
        <p:spPr>
          <a:xfrm>
            <a:off x="7707937" y="8911777"/>
            <a:ext cx="549604" cy="668867"/>
          </a:xfrm>
          <a:prstGeom prst="rect">
            <a:avLst/>
          </a:prstGeom>
        </p:spPr>
      </p:pic>
      <p:sp>
        <p:nvSpPr>
          <p:cNvPr id="50" name="pole tekstowe 49">
            <a:extLst>
              <a:ext uri="{FF2B5EF4-FFF2-40B4-BE49-F238E27FC236}">
                <a16:creationId xmlns:a16="http://schemas.microsoft.com/office/drawing/2014/main" id="{9860531A-B96E-ABE1-4C08-731EBE0A00DA}"/>
              </a:ext>
            </a:extLst>
          </p:cNvPr>
          <p:cNvSpPr txBox="1"/>
          <p:nvPr/>
        </p:nvSpPr>
        <p:spPr>
          <a:xfrm>
            <a:off x="656069" y="3227397"/>
            <a:ext cx="5363613" cy="2092881"/>
          </a:xfrm>
          <a:prstGeom prst="rect">
            <a:avLst/>
          </a:prstGeom>
          <a:noFill/>
        </p:spPr>
        <p:txBody>
          <a:bodyPr wrap="square" rtlCol="0">
            <a:spAutoFit/>
          </a:bodyPr>
          <a:lstStyle/>
          <a:p>
            <a:pPr>
              <a:spcAft>
                <a:spcPts val="1200"/>
              </a:spcAft>
            </a:pPr>
            <a:r>
              <a:rPr lang="pl-PL" sz="2000" dirty="0">
                <a:latin typeface="Constantia" panose="02030602050306030303" pitchFamily="18" charset="0"/>
              </a:rPr>
              <a:t>Dom Kultury „Śródmieście” w Białymstoku</a:t>
            </a:r>
          </a:p>
          <a:p>
            <a:pPr>
              <a:spcAft>
                <a:spcPts val="1200"/>
              </a:spcAft>
            </a:pPr>
            <a:r>
              <a:rPr lang="pl-PL" sz="2000" dirty="0">
                <a:latin typeface="Constantia" panose="02030602050306030303" pitchFamily="18" charset="0"/>
              </a:rPr>
              <a:t>Galeria im. </a:t>
            </a:r>
            <a:r>
              <a:rPr lang="pl-PL" sz="2000" dirty="0" err="1">
                <a:latin typeface="Constantia" panose="02030602050306030303" pitchFamily="18" charset="0"/>
              </a:rPr>
              <a:t>Sleńdzińskich</a:t>
            </a:r>
            <a:r>
              <a:rPr lang="pl-PL" sz="2000" dirty="0">
                <a:latin typeface="Constantia" panose="02030602050306030303" pitchFamily="18" charset="0"/>
              </a:rPr>
              <a:t> w Białymstoku</a:t>
            </a:r>
          </a:p>
          <a:p>
            <a:pPr>
              <a:spcAft>
                <a:spcPts val="1200"/>
              </a:spcAft>
            </a:pPr>
            <a:r>
              <a:rPr lang="pl-PL" sz="2000" dirty="0">
                <a:latin typeface="Constantia" panose="02030602050306030303" pitchFamily="18" charset="0"/>
              </a:rPr>
              <a:t>Podlaski Instytut Kultury w Białymstoku</a:t>
            </a:r>
          </a:p>
          <a:p>
            <a:pPr>
              <a:spcAft>
                <a:spcPts val="1200"/>
              </a:spcAft>
            </a:pPr>
            <a:r>
              <a:rPr lang="pl-PL" sz="2000" dirty="0">
                <a:latin typeface="Constantia" panose="02030602050306030303" pitchFamily="18" charset="0"/>
              </a:rPr>
              <a:t>Szkoła Podstawowa nr 5 </a:t>
            </a:r>
            <a:br>
              <a:rPr lang="pl-PL" sz="2000" dirty="0">
                <a:latin typeface="Constantia" panose="02030602050306030303" pitchFamily="18" charset="0"/>
              </a:rPr>
            </a:br>
            <a:r>
              <a:rPr lang="pl-PL" sz="2000" dirty="0">
                <a:latin typeface="Constantia" panose="02030602050306030303" pitchFamily="18" charset="0"/>
              </a:rPr>
              <a:t>im. Władysława Broniewskiego w Białymstoku</a:t>
            </a:r>
          </a:p>
        </p:txBody>
      </p:sp>
      <p:pic>
        <p:nvPicPr>
          <p:cNvPr id="3074" name="Picture 2" descr="Logo witryny">
            <a:extLst>
              <a:ext uri="{FF2B5EF4-FFF2-40B4-BE49-F238E27FC236}">
                <a16:creationId xmlns:a16="http://schemas.microsoft.com/office/drawing/2014/main" id="{374B8058-2320-9AF0-FD07-6484DC97B4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08438" y="4401349"/>
            <a:ext cx="1198993" cy="119674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Logo galerii">
            <a:extLst>
              <a:ext uri="{FF2B5EF4-FFF2-40B4-BE49-F238E27FC236}">
                <a16:creationId xmlns:a16="http://schemas.microsoft.com/office/drawing/2014/main" id="{37715C7E-1CC8-FE92-43D9-FF711213043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72459" y="3278897"/>
            <a:ext cx="2663472" cy="572577"/>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Podlaski Instytut Kultury">
            <a:extLst>
              <a:ext uri="{FF2B5EF4-FFF2-40B4-BE49-F238E27FC236}">
                <a16:creationId xmlns:a16="http://schemas.microsoft.com/office/drawing/2014/main" id="{A93E1E27-E916-C317-B16B-5DE47721F02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29762" y="4654574"/>
            <a:ext cx="2148865" cy="690289"/>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upa 7">
            <a:extLst>
              <a:ext uri="{FF2B5EF4-FFF2-40B4-BE49-F238E27FC236}">
                <a16:creationId xmlns:a16="http://schemas.microsoft.com/office/drawing/2014/main" id="{350120A0-B850-4AA6-E870-1D586AD0EEC5}"/>
              </a:ext>
            </a:extLst>
          </p:cNvPr>
          <p:cNvGrpSpPr/>
          <p:nvPr/>
        </p:nvGrpSpPr>
        <p:grpSpPr>
          <a:xfrm>
            <a:off x="-1905" y="1"/>
            <a:ext cx="12193905" cy="653142"/>
            <a:chOff x="-1905" y="1"/>
            <a:chExt cx="12193905" cy="653142"/>
          </a:xfrm>
        </p:grpSpPr>
        <p:sp>
          <p:nvSpPr>
            <p:cNvPr id="10" name="object 6">
              <a:extLst>
                <a:ext uri="{FF2B5EF4-FFF2-40B4-BE49-F238E27FC236}">
                  <a16:creationId xmlns:a16="http://schemas.microsoft.com/office/drawing/2014/main" id="{8E5CA655-0C31-A56D-0293-5F2B6E01DED1}"/>
                </a:ext>
              </a:extLst>
            </p:cNvPr>
            <p:cNvSpPr/>
            <p:nvPr/>
          </p:nvSpPr>
          <p:spPr>
            <a:xfrm>
              <a:off x="1981" y="1"/>
              <a:ext cx="12189122" cy="170230"/>
            </a:xfrm>
            <a:custGeom>
              <a:avLst/>
              <a:gdLst/>
              <a:ahLst/>
              <a:cxnLst/>
              <a:rect l="l" t="t" r="r" b="b"/>
              <a:pathLst>
                <a:path w="7774305" h="202565">
                  <a:moveTo>
                    <a:pt x="7774025" y="0"/>
                  </a:moveTo>
                  <a:lnTo>
                    <a:pt x="0" y="0"/>
                  </a:lnTo>
                  <a:lnTo>
                    <a:pt x="0" y="202120"/>
                  </a:lnTo>
                  <a:lnTo>
                    <a:pt x="7774025" y="202120"/>
                  </a:lnTo>
                  <a:lnTo>
                    <a:pt x="7774025" y="0"/>
                  </a:lnTo>
                  <a:close/>
                </a:path>
              </a:pathLst>
            </a:custGeom>
            <a:solidFill>
              <a:srgbClr val="ED1B31"/>
            </a:solidFill>
          </p:spPr>
          <p:txBody>
            <a:bodyPr wrap="square" lIns="0" tIns="0" rIns="0" bIns="0" rtlCol="0"/>
            <a:lstStyle/>
            <a:p>
              <a:endParaRPr/>
            </a:p>
          </p:txBody>
        </p:sp>
        <p:sp>
          <p:nvSpPr>
            <p:cNvPr id="11" name="object 7">
              <a:extLst>
                <a:ext uri="{FF2B5EF4-FFF2-40B4-BE49-F238E27FC236}">
                  <a16:creationId xmlns:a16="http://schemas.microsoft.com/office/drawing/2014/main" id="{1093C96B-7E22-8E2A-A97A-E44A7776FA6D}"/>
                </a:ext>
              </a:extLst>
            </p:cNvPr>
            <p:cNvSpPr/>
            <p:nvPr/>
          </p:nvSpPr>
          <p:spPr>
            <a:xfrm>
              <a:off x="1981" y="138305"/>
              <a:ext cx="12189122" cy="110997"/>
            </a:xfrm>
            <a:custGeom>
              <a:avLst/>
              <a:gdLst/>
              <a:ahLst/>
              <a:cxnLst/>
              <a:rect l="l" t="t" r="r" b="b"/>
              <a:pathLst>
                <a:path w="7774305" h="85089">
                  <a:moveTo>
                    <a:pt x="0" y="84797"/>
                  </a:moveTo>
                  <a:lnTo>
                    <a:pt x="7774025" y="84797"/>
                  </a:lnTo>
                  <a:lnTo>
                    <a:pt x="7774025" y="0"/>
                  </a:lnTo>
                  <a:lnTo>
                    <a:pt x="0" y="0"/>
                  </a:lnTo>
                  <a:lnTo>
                    <a:pt x="0" y="84797"/>
                  </a:lnTo>
                  <a:close/>
                </a:path>
              </a:pathLst>
            </a:custGeom>
            <a:solidFill>
              <a:srgbClr val="273B97"/>
            </a:solidFill>
          </p:spPr>
          <p:txBody>
            <a:bodyPr wrap="square" lIns="0" tIns="0" rIns="0" bIns="0" rtlCol="0"/>
            <a:lstStyle/>
            <a:p>
              <a:endParaRPr/>
            </a:p>
          </p:txBody>
        </p:sp>
        <p:sp>
          <p:nvSpPr>
            <p:cNvPr id="12" name="object 8">
              <a:extLst>
                <a:ext uri="{FF2B5EF4-FFF2-40B4-BE49-F238E27FC236}">
                  <a16:creationId xmlns:a16="http://schemas.microsoft.com/office/drawing/2014/main" id="{BF6DE196-0381-A998-BB13-EF28A4967E16}"/>
                </a:ext>
              </a:extLst>
            </p:cNvPr>
            <p:cNvSpPr/>
            <p:nvPr/>
          </p:nvSpPr>
          <p:spPr>
            <a:xfrm>
              <a:off x="1981" y="249302"/>
              <a:ext cx="12189122" cy="137173"/>
            </a:xfrm>
            <a:custGeom>
              <a:avLst/>
              <a:gdLst/>
              <a:ahLst/>
              <a:cxnLst/>
              <a:rect l="l" t="t" r="r" b="b"/>
              <a:pathLst>
                <a:path w="7774305" h="132079">
                  <a:moveTo>
                    <a:pt x="7774025" y="0"/>
                  </a:moveTo>
                  <a:lnTo>
                    <a:pt x="0" y="0"/>
                  </a:lnTo>
                  <a:lnTo>
                    <a:pt x="0" y="131851"/>
                  </a:lnTo>
                  <a:lnTo>
                    <a:pt x="7774025" y="131851"/>
                  </a:lnTo>
                  <a:lnTo>
                    <a:pt x="7774025" y="0"/>
                  </a:lnTo>
                  <a:close/>
                </a:path>
              </a:pathLst>
            </a:custGeom>
            <a:solidFill>
              <a:srgbClr val="007C43"/>
            </a:solidFill>
          </p:spPr>
          <p:txBody>
            <a:bodyPr wrap="square" lIns="0" tIns="0" rIns="0" bIns="0" rtlCol="0"/>
            <a:lstStyle/>
            <a:p>
              <a:endParaRPr dirty="0"/>
            </a:p>
          </p:txBody>
        </p:sp>
        <p:sp>
          <p:nvSpPr>
            <p:cNvPr id="13" name="object 4">
              <a:extLst>
                <a:ext uri="{FF2B5EF4-FFF2-40B4-BE49-F238E27FC236}">
                  <a16:creationId xmlns:a16="http://schemas.microsoft.com/office/drawing/2014/main" id="{9CC10729-373B-E2DF-E3EA-1AA785DD87B8}"/>
                </a:ext>
              </a:extLst>
            </p:cNvPr>
            <p:cNvSpPr/>
            <p:nvPr/>
          </p:nvSpPr>
          <p:spPr>
            <a:xfrm>
              <a:off x="-1905" y="367323"/>
              <a:ext cx="12193905" cy="285820"/>
            </a:xfrm>
            <a:custGeom>
              <a:avLst/>
              <a:gdLst/>
              <a:ahLst/>
              <a:cxnLst/>
              <a:rect l="l" t="t" r="r" b="b"/>
              <a:pathLst>
                <a:path w="7774305" h="576580">
                  <a:moveTo>
                    <a:pt x="0" y="576173"/>
                  </a:moveTo>
                  <a:lnTo>
                    <a:pt x="7774025" y="576173"/>
                  </a:lnTo>
                  <a:lnTo>
                    <a:pt x="7774025" y="0"/>
                  </a:lnTo>
                  <a:lnTo>
                    <a:pt x="0" y="0"/>
                  </a:lnTo>
                  <a:lnTo>
                    <a:pt x="0" y="576173"/>
                  </a:lnTo>
                  <a:close/>
                </a:path>
              </a:pathLst>
            </a:custGeom>
            <a:solidFill>
              <a:srgbClr val="D81665"/>
            </a:solidFill>
          </p:spPr>
          <p:txBody>
            <a:bodyPr wrap="square" lIns="0" tIns="0" rIns="0" bIns="0" rtlCol="0"/>
            <a:lstStyle/>
            <a:p>
              <a:endParaRPr dirty="0"/>
            </a:p>
          </p:txBody>
        </p:sp>
      </p:grpSp>
      <p:pic>
        <p:nvPicPr>
          <p:cNvPr id="15" name="Obraz 14">
            <a:extLst>
              <a:ext uri="{FF2B5EF4-FFF2-40B4-BE49-F238E27FC236}">
                <a16:creationId xmlns:a16="http://schemas.microsoft.com/office/drawing/2014/main" id="{8F19CD4A-4DBC-734E-E66A-BFDEC529E300}"/>
              </a:ext>
            </a:extLst>
          </p:cNvPr>
          <p:cNvPicPr>
            <a:picLocks noChangeAspect="1"/>
          </p:cNvPicPr>
          <p:nvPr/>
        </p:nvPicPr>
        <p:blipFill>
          <a:blip r:embed="rId7"/>
          <a:srcRect l="12109" t="15651" r="52813" b="12693"/>
          <a:stretch/>
        </p:blipFill>
        <p:spPr>
          <a:xfrm>
            <a:off x="6701851" y="2987166"/>
            <a:ext cx="2012168" cy="1156041"/>
          </a:xfrm>
          <a:prstGeom prst="rect">
            <a:avLst/>
          </a:prstGeom>
        </p:spPr>
      </p:pic>
    </p:spTree>
    <p:extLst>
      <p:ext uri="{BB962C8B-B14F-4D97-AF65-F5344CB8AC3E}">
        <p14:creationId xmlns:p14="http://schemas.microsoft.com/office/powerpoint/2010/main" val="42099837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Obraz 8">
            <a:extLst>
              <a:ext uri="{FF2B5EF4-FFF2-40B4-BE49-F238E27FC236}">
                <a16:creationId xmlns:a16="http://schemas.microsoft.com/office/drawing/2014/main" id="{40F559FA-CA54-5A24-12B7-3FB46958CF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2036" y="857079"/>
            <a:ext cx="1085021" cy="743993"/>
          </a:xfrm>
          <a:prstGeom prst="rect">
            <a:avLst/>
          </a:prstGeom>
        </p:spPr>
      </p:pic>
      <p:sp>
        <p:nvSpPr>
          <p:cNvPr id="7" name="pole tekstowe 6">
            <a:extLst>
              <a:ext uri="{FF2B5EF4-FFF2-40B4-BE49-F238E27FC236}">
                <a16:creationId xmlns:a16="http://schemas.microsoft.com/office/drawing/2014/main" id="{07B76A74-E4A8-B186-5499-30B49ABDB3D6}"/>
              </a:ext>
            </a:extLst>
          </p:cNvPr>
          <p:cNvSpPr txBox="1"/>
          <p:nvPr/>
        </p:nvSpPr>
        <p:spPr>
          <a:xfrm>
            <a:off x="412036" y="857079"/>
            <a:ext cx="11366021" cy="1292662"/>
          </a:xfrm>
          <a:prstGeom prst="rect">
            <a:avLst/>
          </a:prstGeom>
          <a:noFill/>
        </p:spPr>
        <p:txBody>
          <a:bodyPr wrap="square">
            <a:spAutoFit/>
          </a:bodyPr>
          <a:lstStyle/>
          <a:p>
            <a:pPr algn="ctr">
              <a:spcAft>
                <a:spcPts val="1200"/>
              </a:spcAft>
            </a:pPr>
            <a:r>
              <a:rPr lang="pl-PL" sz="2800" b="1" kern="100" dirty="0">
                <a:latin typeface="Constantia" panose="02030602050306030303" pitchFamily="18" charset="0"/>
                <a:ea typeface="Calibri" panose="020F0502020204030204" pitchFamily="34" charset="0"/>
                <a:cs typeface="Times New Roman" panose="02020603050405020304" pitchFamily="18" charset="0"/>
              </a:rPr>
              <a:t>PARTNERZY</a:t>
            </a:r>
          </a:p>
          <a:p>
            <a:pPr algn="ctr"/>
            <a:r>
              <a:rPr lang="pl-PL" sz="2000" b="1" kern="100" dirty="0">
                <a:latin typeface="Constantia" panose="02030602050306030303" pitchFamily="18" charset="0"/>
                <a:ea typeface="Calibri" panose="020F0502020204030204" pitchFamily="34" charset="0"/>
                <a:cs typeface="Times New Roman" panose="02020603050405020304" pitchFamily="18" charset="0"/>
              </a:rPr>
              <a:t>„AKADEMII KOMPETENCJI KULTUROWYCH </a:t>
            </a:r>
          </a:p>
          <a:p>
            <a:pPr algn="ctr"/>
            <a:r>
              <a:rPr lang="pl-PL" sz="2000" b="1" kern="100" dirty="0">
                <a:latin typeface="Constantia" panose="02030602050306030303" pitchFamily="18" charset="0"/>
                <a:ea typeface="Calibri" panose="020F0502020204030204" pitchFamily="34" charset="0"/>
                <a:cs typeface="Times New Roman" panose="02020603050405020304" pitchFamily="18" charset="0"/>
              </a:rPr>
              <a:t>MIESZKAŃCÓW WOJEWÓDZTWA PODLASKIEGO”</a:t>
            </a:r>
            <a:endParaRPr lang="pl-PL" sz="2000" b="1" dirty="0"/>
          </a:p>
        </p:txBody>
      </p:sp>
      <p:pic>
        <p:nvPicPr>
          <p:cNvPr id="46" name="Obraz 45">
            <a:extLst>
              <a:ext uri="{FF2B5EF4-FFF2-40B4-BE49-F238E27FC236}">
                <a16:creationId xmlns:a16="http://schemas.microsoft.com/office/drawing/2014/main" id="{D09A5C2F-8D0D-D6DC-3035-85308013D38E}"/>
              </a:ext>
            </a:extLst>
          </p:cNvPr>
          <p:cNvPicPr>
            <a:picLocks noChangeAspect="1"/>
          </p:cNvPicPr>
          <p:nvPr/>
        </p:nvPicPr>
        <p:blipFill>
          <a:blip r:embed="rId3"/>
          <a:stretch>
            <a:fillRect/>
          </a:stretch>
        </p:blipFill>
        <p:spPr>
          <a:xfrm>
            <a:off x="7707937" y="8911777"/>
            <a:ext cx="549604" cy="668867"/>
          </a:xfrm>
          <a:prstGeom prst="rect">
            <a:avLst/>
          </a:prstGeom>
        </p:spPr>
      </p:pic>
      <p:sp>
        <p:nvSpPr>
          <p:cNvPr id="50" name="pole tekstowe 49">
            <a:extLst>
              <a:ext uri="{FF2B5EF4-FFF2-40B4-BE49-F238E27FC236}">
                <a16:creationId xmlns:a16="http://schemas.microsoft.com/office/drawing/2014/main" id="{9860531A-B96E-ABE1-4C08-731EBE0A00DA}"/>
              </a:ext>
            </a:extLst>
          </p:cNvPr>
          <p:cNvSpPr txBox="1"/>
          <p:nvPr/>
        </p:nvSpPr>
        <p:spPr>
          <a:xfrm>
            <a:off x="656069" y="2981988"/>
            <a:ext cx="5835140" cy="3016210"/>
          </a:xfrm>
          <a:prstGeom prst="rect">
            <a:avLst/>
          </a:prstGeom>
          <a:noFill/>
        </p:spPr>
        <p:txBody>
          <a:bodyPr wrap="square" rtlCol="0">
            <a:spAutoFit/>
          </a:bodyPr>
          <a:lstStyle/>
          <a:p>
            <a:pPr>
              <a:spcAft>
                <a:spcPts val="1200"/>
              </a:spcAft>
            </a:pPr>
            <a:r>
              <a:rPr lang="pl-PL" sz="2000" dirty="0">
                <a:latin typeface="Constantia" panose="02030602050306030303" pitchFamily="18" charset="0"/>
              </a:rPr>
              <a:t>Miejsko-Gminne Centrum Kultury i Sportu </a:t>
            </a:r>
            <a:br>
              <a:rPr lang="pl-PL" sz="2000" dirty="0">
                <a:latin typeface="Constantia" panose="02030602050306030303" pitchFamily="18" charset="0"/>
              </a:rPr>
            </a:br>
            <a:r>
              <a:rPr lang="pl-PL" sz="2000" dirty="0">
                <a:latin typeface="Constantia" panose="02030602050306030303" pitchFamily="18" charset="0"/>
              </a:rPr>
              <a:t>w Choroszczy</a:t>
            </a:r>
          </a:p>
          <a:p>
            <a:pPr>
              <a:spcAft>
                <a:spcPts val="1200"/>
              </a:spcAft>
            </a:pPr>
            <a:r>
              <a:rPr lang="pl-PL" sz="2000" dirty="0">
                <a:latin typeface="Constantia" panose="02030602050306030303" pitchFamily="18" charset="0"/>
              </a:rPr>
              <a:t>Gminne Centrum Kultury </a:t>
            </a:r>
            <a:br>
              <a:rPr lang="pl-PL" sz="2000" dirty="0">
                <a:latin typeface="Constantia" panose="02030602050306030303" pitchFamily="18" charset="0"/>
              </a:rPr>
            </a:br>
            <a:r>
              <a:rPr lang="pl-PL" sz="2000" dirty="0">
                <a:latin typeface="Constantia" panose="02030602050306030303" pitchFamily="18" charset="0"/>
              </a:rPr>
              <a:t>w Dobrzyniewie Dużym</a:t>
            </a:r>
          </a:p>
          <a:p>
            <a:pPr>
              <a:spcAft>
                <a:spcPts val="1200"/>
              </a:spcAft>
            </a:pPr>
            <a:r>
              <a:rPr lang="pl-PL" sz="2000" dirty="0">
                <a:latin typeface="Constantia" panose="02030602050306030303" pitchFamily="18" charset="0"/>
              </a:rPr>
              <a:t>I Liceum Ogólnokształcące im. Adama Mickiewicza w Łapach</a:t>
            </a:r>
          </a:p>
          <a:p>
            <a:pPr>
              <a:spcAft>
                <a:spcPts val="1200"/>
              </a:spcAft>
            </a:pPr>
            <a:r>
              <a:rPr lang="pl-PL" sz="2000" dirty="0">
                <a:latin typeface="Constantia" panose="02030602050306030303" pitchFamily="18" charset="0"/>
              </a:rPr>
              <a:t>Liceum Ogólnokształcące im. C.K. Norwida </a:t>
            </a:r>
            <a:br>
              <a:rPr lang="pl-PL" sz="2000" dirty="0">
                <a:latin typeface="Constantia" panose="02030602050306030303" pitchFamily="18" charset="0"/>
              </a:rPr>
            </a:br>
            <a:r>
              <a:rPr lang="pl-PL" sz="2000" dirty="0">
                <a:latin typeface="Constantia" panose="02030602050306030303" pitchFamily="18" charset="0"/>
              </a:rPr>
              <a:t>w Mońkach</a:t>
            </a:r>
          </a:p>
        </p:txBody>
      </p:sp>
      <p:grpSp>
        <p:nvGrpSpPr>
          <p:cNvPr id="8" name="Grupa 7">
            <a:extLst>
              <a:ext uri="{FF2B5EF4-FFF2-40B4-BE49-F238E27FC236}">
                <a16:creationId xmlns:a16="http://schemas.microsoft.com/office/drawing/2014/main" id="{350120A0-B850-4AA6-E870-1D586AD0EEC5}"/>
              </a:ext>
            </a:extLst>
          </p:cNvPr>
          <p:cNvGrpSpPr/>
          <p:nvPr/>
        </p:nvGrpSpPr>
        <p:grpSpPr>
          <a:xfrm>
            <a:off x="-1905" y="1"/>
            <a:ext cx="12193905" cy="653142"/>
            <a:chOff x="-1905" y="1"/>
            <a:chExt cx="12193905" cy="653142"/>
          </a:xfrm>
        </p:grpSpPr>
        <p:sp>
          <p:nvSpPr>
            <p:cNvPr id="10" name="object 6">
              <a:extLst>
                <a:ext uri="{FF2B5EF4-FFF2-40B4-BE49-F238E27FC236}">
                  <a16:creationId xmlns:a16="http://schemas.microsoft.com/office/drawing/2014/main" id="{8E5CA655-0C31-A56D-0293-5F2B6E01DED1}"/>
                </a:ext>
              </a:extLst>
            </p:cNvPr>
            <p:cNvSpPr/>
            <p:nvPr/>
          </p:nvSpPr>
          <p:spPr>
            <a:xfrm>
              <a:off x="1981" y="1"/>
              <a:ext cx="12189122" cy="170230"/>
            </a:xfrm>
            <a:custGeom>
              <a:avLst/>
              <a:gdLst/>
              <a:ahLst/>
              <a:cxnLst/>
              <a:rect l="l" t="t" r="r" b="b"/>
              <a:pathLst>
                <a:path w="7774305" h="202565">
                  <a:moveTo>
                    <a:pt x="7774025" y="0"/>
                  </a:moveTo>
                  <a:lnTo>
                    <a:pt x="0" y="0"/>
                  </a:lnTo>
                  <a:lnTo>
                    <a:pt x="0" y="202120"/>
                  </a:lnTo>
                  <a:lnTo>
                    <a:pt x="7774025" y="202120"/>
                  </a:lnTo>
                  <a:lnTo>
                    <a:pt x="7774025" y="0"/>
                  </a:lnTo>
                  <a:close/>
                </a:path>
              </a:pathLst>
            </a:custGeom>
            <a:solidFill>
              <a:srgbClr val="ED1B31"/>
            </a:solidFill>
          </p:spPr>
          <p:txBody>
            <a:bodyPr wrap="square" lIns="0" tIns="0" rIns="0" bIns="0" rtlCol="0"/>
            <a:lstStyle/>
            <a:p>
              <a:endParaRPr/>
            </a:p>
          </p:txBody>
        </p:sp>
        <p:sp>
          <p:nvSpPr>
            <p:cNvPr id="11" name="object 7">
              <a:extLst>
                <a:ext uri="{FF2B5EF4-FFF2-40B4-BE49-F238E27FC236}">
                  <a16:creationId xmlns:a16="http://schemas.microsoft.com/office/drawing/2014/main" id="{1093C96B-7E22-8E2A-A97A-E44A7776FA6D}"/>
                </a:ext>
              </a:extLst>
            </p:cNvPr>
            <p:cNvSpPr/>
            <p:nvPr/>
          </p:nvSpPr>
          <p:spPr>
            <a:xfrm>
              <a:off x="1981" y="138305"/>
              <a:ext cx="12189122" cy="110997"/>
            </a:xfrm>
            <a:custGeom>
              <a:avLst/>
              <a:gdLst/>
              <a:ahLst/>
              <a:cxnLst/>
              <a:rect l="l" t="t" r="r" b="b"/>
              <a:pathLst>
                <a:path w="7774305" h="85089">
                  <a:moveTo>
                    <a:pt x="0" y="84797"/>
                  </a:moveTo>
                  <a:lnTo>
                    <a:pt x="7774025" y="84797"/>
                  </a:lnTo>
                  <a:lnTo>
                    <a:pt x="7774025" y="0"/>
                  </a:lnTo>
                  <a:lnTo>
                    <a:pt x="0" y="0"/>
                  </a:lnTo>
                  <a:lnTo>
                    <a:pt x="0" y="84797"/>
                  </a:lnTo>
                  <a:close/>
                </a:path>
              </a:pathLst>
            </a:custGeom>
            <a:solidFill>
              <a:srgbClr val="273B97"/>
            </a:solidFill>
          </p:spPr>
          <p:txBody>
            <a:bodyPr wrap="square" lIns="0" tIns="0" rIns="0" bIns="0" rtlCol="0"/>
            <a:lstStyle/>
            <a:p>
              <a:endParaRPr/>
            </a:p>
          </p:txBody>
        </p:sp>
        <p:sp>
          <p:nvSpPr>
            <p:cNvPr id="12" name="object 8">
              <a:extLst>
                <a:ext uri="{FF2B5EF4-FFF2-40B4-BE49-F238E27FC236}">
                  <a16:creationId xmlns:a16="http://schemas.microsoft.com/office/drawing/2014/main" id="{BF6DE196-0381-A998-BB13-EF28A4967E16}"/>
                </a:ext>
              </a:extLst>
            </p:cNvPr>
            <p:cNvSpPr/>
            <p:nvPr/>
          </p:nvSpPr>
          <p:spPr>
            <a:xfrm>
              <a:off x="1981" y="249302"/>
              <a:ext cx="12189122" cy="137173"/>
            </a:xfrm>
            <a:custGeom>
              <a:avLst/>
              <a:gdLst/>
              <a:ahLst/>
              <a:cxnLst/>
              <a:rect l="l" t="t" r="r" b="b"/>
              <a:pathLst>
                <a:path w="7774305" h="132079">
                  <a:moveTo>
                    <a:pt x="7774025" y="0"/>
                  </a:moveTo>
                  <a:lnTo>
                    <a:pt x="0" y="0"/>
                  </a:lnTo>
                  <a:lnTo>
                    <a:pt x="0" y="131851"/>
                  </a:lnTo>
                  <a:lnTo>
                    <a:pt x="7774025" y="131851"/>
                  </a:lnTo>
                  <a:lnTo>
                    <a:pt x="7774025" y="0"/>
                  </a:lnTo>
                  <a:close/>
                </a:path>
              </a:pathLst>
            </a:custGeom>
            <a:solidFill>
              <a:srgbClr val="007C43"/>
            </a:solidFill>
          </p:spPr>
          <p:txBody>
            <a:bodyPr wrap="square" lIns="0" tIns="0" rIns="0" bIns="0" rtlCol="0"/>
            <a:lstStyle/>
            <a:p>
              <a:endParaRPr dirty="0"/>
            </a:p>
          </p:txBody>
        </p:sp>
        <p:sp>
          <p:nvSpPr>
            <p:cNvPr id="13" name="object 4">
              <a:extLst>
                <a:ext uri="{FF2B5EF4-FFF2-40B4-BE49-F238E27FC236}">
                  <a16:creationId xmlns:a16="http://schemas.microsoft.com/office/drawing/2014/main" id="{9CC10729-373B-E2DF-E3EA-1AA785DD87B8}"/>
                </a:ext>
              </a:extLst>
            </p:cNvPr>
            <p:cNvSpPr/>
            <p:nvPr/>
          </p:nvSpPr>
          <p:spPr>
            <a:xfrm>
              <a:off x="-1905" y="367323"/>
              <a:ext cx="12193905" cy="285820"/>
            </a:xfrm>
            <a:custGeom>
              <a:avLst/>
              <a:gdLst/>
              <a:ahLst/>
              <a:cxnLst/>
              <a:rect l="l" t="t" r="r" b="b"/>
              <a:pathLst>
                <a:path w="7774305" h="576580">
                  <a:moveTo>
                    <a:pt x="0" y="576173"/>
                  </a:moveTo>
                  <a:lnTo>
                    <a:pt x="7774025" y="576173"/>
                  </a:lnTo>
                  <a:lnTo>
                    <a:pt x="7774025" y="0"/>
                  </a:lnTo>
                  <a:lnTo>
                    <a:pt x="0" y="0"/>
                  </a:lnTo>
                  <a:lnTo>
                    <a:pt x="0" y="576173"/>
                  </a:lnTo>
                  <a:close/>
                </a:path>
              </a:pathLst>
            </a:custGeom>
            <a:solidFill>
              <a:srgbClr val="D81665"/>
            </a:solidFill>
          </p:spPr>
          <p:txBody>
            <a:bodyPr wrap="square" lIns="0" tIns="0" rIns="0" bIns="0" rtlCol="0"/>
            <a:lstStyle/>
            <a:p>
              <a:endParaRPr dirty="0"/>
            </a:p>
          </p:txBody>
        </p:sp>
      </p:grpSp>
      <p:pic>
        <p:nvPicPr>
          <p:cNvPr id="1026" name="Picture 2" descr="Wróć do strony domowej">
            <a:extLst>
              <a:ext uri="{FF2B5EF4-FFF2-40B4-BE49-F238E27FC236}">
                <a16:creationId xmlns:a16="http://schemas.microsoft.com/office/drawing/2014/main" id="{0DEBAD5F-214F-960C-DDB8-C2F513569D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19809" y="3165135"/>
            <a:ext cx="2381250" cy="8001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trona główna">
            <a:extLst>
              <a:ext uri="{FF2B5EF4-FFF2-40B4-BE49-F238E27FC236}">
                <a16:creationId xmlns:a16="http://schemas.microsoft.com/office/drawing/2014/main" id="{D8CE4A65-F227-7C2E-14C0-5694B58F741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53600" y="3081820"/>
            <a:ext cx="971550" cy="97155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B6D8E550-3351-AABE-4858-D2A27A893C5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14724"/>
          <a:stretch/>
        </p:blipFill>
        <p:spPr bwMode="auto">
          <a:xfrm>
            <a:off x="7221517" y="4704060"/>
            <a:ext cx="1430039" cy="111732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Strona domowa">
            <a:extLst>
              <a:ext uri="{FF2B5EF4-FFF2-40B4-BE49-F238E27FC236}">
                <a16:creationId xmlns:a16="http://schemas.microsoft.com/office/drawing/2014/main" id="{DB94A736-32C4-B5BF-759E-7739F7E875C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86875" y="4903580"/>
            <a:ext cx="1905000" cy="7182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51439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Obraz 8">
            <a:extLst>
              <a:ext uri="{FF2B5EF4-FFF2-40B4-BE49-F238E27FC236}">
                <a16:creationId xmlns:a16="http://schemas.microsoft.com/office/drawing/2014/main" id="{40F559FA-CA54-5A24-12B7-3FB46958CF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2036" y="857079"/>
            <a:ext cx="1085021" cy="743993"/>
          </a:xfrm>
          <a:prstGeom prst="rect">
            <a:avLst/>
          </a:prstGeom>
        </p:spPr>
      </p:pic>
      <p:sp>
        <p:nvSpPr>
          <p:cNvPr id="7" name="pole tekstowe 6">
            <a:extLst>
              <a:ext uri="{FF2B5EF4-FFF2-40B4-BE49-F238E27FC236}">
                <a16:creationId xmlns:a16="http://schemas.microsoft.com/office/drawing/2014/main" id="{07B76A74-E4A8-B186-5499-30B49ABDB3D6}"/>
              </a:ext>
            </a:extLst>
          </p:cNvPr>
          <p:cNvSpPr txBox="1"/>
          <p:nvPr/>
        </p:nvSpPr>
        <p:spPr>
          <a:xfrm>
            <a:off x="412036" y="857079"/>
            <a:ext cx="11366021" cy="1292662"/>
          </a:xfrm>
          <a:prstGeom prst="rect">
            <a:avLst/>
          </a:prstGeom>
          <a:noFill/>
        </p:spPr>
        <p:txBody>
          <a:bodyPr wrap="square">
            <a:spAutoFit/>
          </a:bodyPr>
          <a:lstStyle/>
          <a:p>
            <a:pPr algn="ctr">
              <a:spcAft>
                <a:spcPts val="1200"/>
              </a:spcAft>
            </a:pPr>
            <a:r>
              <a:rPr lang="pl-PL" sz="2800" b="1" kern="100" dirty="0">
                <a:latin typeface="Constantia" panose="02030602050306030303" pitchFamily="18" charset="0"/>
                <a:ea typeface="Calibri" panose="020F0502020204030204" pitchFamily="34" charset="0"/>
                <a:cs typeface="Times New Roman" panose="02020603050405020304" pitchFamily="18" charset="0"/>
              </a:rPr>
              <a:t>PARTNERZY</a:t>
            </a:r>
          </a:p>
          <a:p>
            <a:pPr algn="ctr"/>
            <a:r>
              <a:rPr lang="pl-PL" sz="2000" b="1" kern="100" dirty="0">
                <a:latin typeface="Constantia" panose="02030602050306030303" pitchFamily="18" charset="0"/>
                <a:ea typeface="Calibri" panose="020F0502020204030204" pitchFamily="34" charset="0"/>
                <a:cs typeface="Times New Roman" panose="02020603050405020304" pitchFamily="18" charset="0"/>
              </a:rPr>
              <a:t>„AKADEMII KOMPETENCJI KULTUROWYCH </a:t>
            </a:r>
          </a:p>
          <a:p>
            <a:pPr algn="ctr"/>
            <a:r>
              <a:rPr lang="pl-PL" sz="2000" b="1" kern="100" dirty="0">
                <a:latin typeface="Constantia" panose="02030602050306030303" pitchFamily="18" charset="0"/>
                <a:ea typeface="Calibri" panose="020F0502020204030204" pitchFamily="34" charset="0"/>
                <a:cs typeface="Times New Roman" panose="02020603050405020304" pitchFamily="18" charset="0"/>
              </a:rPr>
              <a:t>MIESZKAŃCÓW WOJEWÓDZTWA PODLASKIEGO”</a:t>
            </a:r>
            <a:endParaRPr lang="pl-PL" sz="2000" b="1" dirty="0"/>
          </a:p>
        </p:txBody>
      </p:sp>
      <p:pic>
        <p:nvPicPr>
          <p:cNvPr id="46" name="Obraz 45">
            <a:extLst>
              <a:ext uri="{FF2B5EF4-FFF2-40B4-BE49-F238E27FC236}">
                <a16:creationId xmlns:a16="http://schemas.microsoft.com/office/drawing/2014/main" id="{D09A5C2F-8D0D-D6DC-3035-85308013D38E}"/>
              </a:ext>
            </a:extLst>
          </p:cNvPr>
          <p:cNvPicPr>
            <a:picLocks noChangeAspect="1"/>
          </p:cNvPicPr>
          <p:nvPr/>
        </p:nvPicPr>
        <p:blipFill>
          <a:blip r:embed="rId3"/>
          <a:stretch>
            <a:fillRect/>
          </a:stretch>
        </p:blipFill>
        <p:spPr>
          <a:xfrm>
            <a:off x="7707937" y="8911777"/>
            <a:ext cx="549604" cy="668867"/>
          </a:xfrm>
          <a:prstGeom prst="rect">
            <a:avLst/>
          </a:prstGeom>
        </p:spPr>
      </p:pic>
      <p:sp>
        <p:nvSpPr>
          <p:cNvPr id="50" name="pole tekstowe 49">
            <a:extLst>
              <a:ext uri="{FF2B5EF4-FFF2-40B4-BE49-F238E27FC236}">
                <a16:creationId xmlns:a16="http://schemas.microsoft.com/office/drawing/2014/main" id="{9860531A-B96E-ABE1-4C08-731EBE0A00DA}"/>
              </a:ext>
            </a:extLst>
          </p:cNvPr>
          <p:cNvSpPr txBox="1"/>
          <p:nvPr/>
        </p:nvSpPr>
        <p:spPr>
          <a:xfrm>
            <a:off x="656069" y="2981988"/>
            <a:ext cx="5363613" cy="3016210"/>
          </a:xfrm>
          <a:prstGeom prst="rect">
            <a:avLst/>
          </a:prstGeom>
          <a:noFill/>
        </p:spPr>
        <p:txBody>
          <a:bodyPr wrap="square" rtlCol="0">
            <a:spAutoFit/>
          </a:bodyPr>
          <a:lstStyle/>
          <a:p>
            <a:pPr>
              <a:spcAft>
                <a:spcPts val="1200"/>
              </a:spcAft>
            </a:pPr>
            <a:r>
              <a:rPr lang="pl-PL" sz="2000" dirty="0">
                <a:latin typeface="Constantia" panose="02030602050306030303" pitchFamily="18" charset="0"/>
              </a:rPr>
              <a:t>II Liceum Ogólnokształcące z Dodatkową Nauką Języka Białoruskiego w Hajnówce</a:t>
            </a:r>
          </a:p>
          <a:p>
            <a:pPr>
              <a:spcAft>
                <a:spcPts val="1200"/>
              </a:spcAft>
            </a:pPr>
            <a:r>
              <a:rPr lang="pl-PL" sz="2000" dirty="0">
                <a:latin typeface="Constantia" panose="02030602050306030303" pitchFamily="18" charset="0"/>
              </a:rPr>
              <a:t>Państwowe Liceum Sztuk Plastycznych </a:t>
            </a:r>
            <a:br>
              <a:rPr lang="pl-PL" sz="2000" dirty="0">
                <a:latin typeface="Constantia" panose="02030602050306030303" pitchFamily="18" charset="0"/>
              </a:rPr>
            </a:br>
            <a:r>
              <a:rPr lang="pl-PL" sz="2000" dirty="0">
                <a:latin typeface="Constantia" panose="02030602050306030303" pitchFamily="18" charset="0"/>
              </a:rPr>
              <a:t>im. Artura Grottgera w Supraślu</a:t>
            </a:r>
          </a:p>
          <a:p>
            <a:pPr>
              <a:spcAft>
                <a:spcPts val="1200"/>
              </a:spcAft>
            </a:pPr>
            <a:r>
              <a:rPr lang="pl-PL" sz="2000" dirty="0">
                <a:latin typeface="Constantia" panose="02030602050306030303" pitchFamily="18" charset="0"/>
              </a:rPr>
              <a:t>Podlaskie Muzeum Kultury Ludowej </a:t>
            </a:r>
            <a:br>
              <a:rPr lang="pl-PL" sz="2000" dirty="0">
                <a:latin typeface="Constantia" panose="02030602050306030303" pitchFamily="18" charset="0"/>
              </a:rPr>
            </a:br>
            <a:r>
              <a:rPr lang="pl-PL" sz="2000" dirty="0">
                <a:latin typeface="Constantia" panose="02030602050306030303" pitchFamily="18" charset="0"/>
              </a:rPr>
              <a:t>w Wasilkowie</a:t>
            </a:r>
          </a:p>
          <a:p>
            <a:pPr>
              <a:spcAft>
                <a:spcPts val="1200"/>
              </a:spcAft>
            </a:pPr>
            <a:r>
              <a:rPr lang="pl-PL" sz="2000" dirty="0">
                <a:latin typeface="Constantia" panose="02030602050306030303" pitchFamily="18" charset="0"/>
              </a:rPr>
              <a:t>I Liceum Ogólnokształcące im. Stanisława Konarskiego w Zambrowie</a:t>
            </a:r>
          </a:p>
        </p:txBody>
      </p:sp>
      <p:grpSp>
        <p:nvGrpSpPr>
          <p:cNvPr id="8" name="Grupa 7">
            <a:extLst>
              <a:ext uri="{FF2B5EF4-FFF2-40B4-BE49-F238E27FC236}">
                <a16:creationId xmlns:a16="http://schemas.microsoft.com/office/drawing/2014/main" id="{350120A0-B850-4AA6-E870-1D586AD0EEC5}"/>
              </a:ext>
            </a:extLst>
          </p:cNvPr>
          <p:cNvGrpSpPr/>
          <p:nvPr/>
        </p:nvGrpSpPr>
        <p:grpSpPr>
          <a:xfrm>
            <a:off x="-1905" y="1"/>
            <a:ext cx="12193905" cy="653142"/>
            <a:chOff x="-1905" y="1"/>
            <a:chExt cx="12193905" cy="653142"/>
          </a:xfrm>
        </p:grpSpPr>
        <p:sp>
          <p:nvSpPr>
            <p:cNvPr id="10" name="object 6">
              <a:extLst>
                <a:ext uri="{FF2B5EF4-FFF2-40B4-BE49-F238E27FC236}">
                  <a16:creationId xmlns:a16="http://schemas.microsoft.com/office/drawing/2014/main" id="{8E5CA655-0C31-A56D-0293-5F2B6E01DED1}"/>
                </a:ext>
              </a:extLst>
            </p:cNvPr>
            <p:cNvSpPr/>
            <p:nvPr/>
          </p:nvSpPr>
          <p:spPr>
            <a:xfrm>
              <a:off x="1981" y="1"/>
              <a:ext cx="12189122" cy="170230"/>
            </a:xfrm>
            <a:custGeom>
              <a:avLst/>
              <a:gdLst/>
              <a:ahLst/>
              <a:cxnLst/>
              <a:rect l="l" t="t" r="r" b="b"/>
              <a:pathLst>
                <a:path w="7774305" h="202565">
                  <a:moveTo>
                    <a:pt x="7774025" y="0"/>
                  </a:moveTo>
                  <a:lnTo>
                    <a:pt x="0" y="0"/>
                  </a:lnTo>
                  <a:lnTo>
                    <a:pt x="0" y="202120"/>
                  </a:lnTo>
                  <a:lnTo>
                    <a:pt x="7774025" y="202120"/>
                  </a:lnTo>
                  <a:lnTo>
                    <a:pt x="7774025" y="0"/>
                  </a:lnTo>
                  <a:close/>
                </a:path>
              </a:pathLst>
            </a:custGeom>
            <a:solidFill>
              <a:srgbClr val="ED1B31"/>
            </a:solidFill>
          </p:spPr>
          <p:txBody>
            <a:bodyPr wrap="square" lIns="0" tIns="0" rIns="0" bIns="0" rtlCol="0"/>
            <a:lstStyle/>
            <a:p>
              <a:endParaRPr/>
            </a:p>
          </p:txBody>
        </p:sp>
        <p:sp>
          <p:nvSpPr>
            <p:cNvPr id="11" name="object 7">
              <a:extLst>
                <a:ext uri="{FF2B5EF4-FFF2-40B4-BE49-F238E27FC236}">
                  <a16:creationId xmlns:a16="http://schemas.microsoft.com/office/drawing/2014/main" id="{1093C96B-7E22-8E2A-A97A-E44A7776FA6D}"/>
                </a:ext>
              </a:extLst>
            </p:cNvPr>
            <p:cNvSpPr/>
            <p:nvPr/>
          </p:nvSpPr>
          <p:spPr>
            <a:xfrm>
              <a:off x="1981" y="138305"/>
              <a:ext cx="12189122" cy="110997"/>
            </a:xfrm>
            <a:custGeom>
              <a:avLst/>
              <a:gdLst/>
              <a:ahLst/>
              <a:cxnLst/>
              <a:rect l="l" t="t" r="r" b="b"/>
              <a:pathLst>
                <a:path w="7774305" h="85089">
                  <a:moveTo>
                    <a:pt x="0" y="84797"/>
                  </a:moveTo>
                  <a:lnTo>
                    <a:pt x="7774025" y="84797"/>
                  </a:lnTo>
                  <a:lnTo>
                    <a:pt x="7774025" y="0"/>
                  </a:lnTo>
                  <a:lnTo>
                    <a:pt x="0" y="0"/>
                  </a:lnTo>
                  <a:lnTo>
                    <a:pt x="0" y="84797"/>
                  </a:lnTo>
                  <a:close/>
                </a:path>
              </a:pathLst>
            </a:custGeom>
            <a:solidFill>
              <a:srgbClr val="273B97"/>
            </a:solidFill>
          </p:spPr>
          <p:txBody>
            <a:bodyPr wrap="square" lIns="0" tIns="0" rIns="0" bIns="0" rtlCol="0"/>
            <a:lstStyle/>
            <a:p>
              <a:endParaRPr/>
            </a:p>
          </p:txBody>
        </p:sp>
        <p:sp>
          <p:nvSpPr>
            <p:cNvPr id="12" name="object 8">
              <a:extLst>
                <a:ext uri="{FF2B5EF4-FFF2-40B4-BE49-F238E27FC236}">
                  <a16:creationId xmlns:a16="http://schemas.microsoft.com/office/drawing/2014/main" id="{BF6DE196-0381-A998-BB13-EF28A4967E16}"/>
                </a:ext>
              </a:extLst>
            </p:cNvPr>
            <p:cNvSpPr/>
            <p:nvPr/>
          </p:nvSpPr>
          <p:spPr>
            <a:xfrm>
              <a:off x="1981" y="249302"/>
              <a:ext cx="12189122" cy="137173"/>
            </a:xfrm>
            <a:custGeom>
              <a:avLst/>
              <a:gdLst/>
              <a:ahLst/>
              <a:cxnLst/>
              <a:rect l="l" t="t" r="r" b="b"/>
              <a:pathLst>
                <a:path w="7774305" h="132079">
                  <a:moveTo>
                    <a:pt x="7774025" y="0"/>
                  </a:moveTo>
                  <a:lnTo>
                    <a:pt x="0" y="0"/>
                  </a:lnTo>
                  <a:lnTo>
                    <a:pt x="0" y="131851"/>
                  </a:lnTo>
                  <a:lnTo>
                    <a:pt x="7774025" y="131851"/>
                  </a:lnTo>
                  <a:lnTo>
                    <a:pt x="7774025" y="0"/>
                  </a:lnTo>
                  <a:close/>
                </a:path>
              </a:pathLst>
            </a:custGeom>
            <a:solidFill>
              <a:srgbClr val="007C43"/>
            </a:solidFill>
          </p:spPr>
          <p:txBody>
            <a:bodyPr wrap="square" lIns="0" tIns="0" rIns="0" bIns="0" rtlCol="0"/>
            <a:lstStyle/>
            <a:p>
              <a:endParaRPr dirty="0"/>
            </a:p>
          </p:txBody>
        </p:sp>
        <p:sp>
          <p:nvSpPr>
            <p:cNvPr id="13" name="object 4">
              <a:extLst>
                <a:ext uri="{FF2B5EF4-FFF2-40B4-BE49-F238E27FC236}">
                  <a16:creationId xmlns:a16="http://schemas.microsoft.com/office/drawing/2014/main" id="{9CC10729-373B-E2DF-E3EA-1AA785DD87B8}"/>
                </a:ext>
              </a:extLst>
            </p:cNvPr>
            <p:cNvSpPr/>
            <p:nvPr/>
          </p:nvSpPr>
          <p:spPr>
            <a:xfrm>
              <a:off x="-1905" y="367323"/>
              <a:ext cx="12193905" cy="285820"/>
            </a:xfrm>
            <a:custGeom>
              <a:avLst/>
              <a:gdLst/>
              <a:ahLst/>
              <a:cxnLst/>
              <a:rect l="l" t="t" r="r" b="b"/>
              <a:pathLst>
                <a:path w="7774305" h="576580">
                  <a:moveTo>
                    <a:pt x="0" y="576173"/>
                  </a:moveTo>
                  <a:lnTo>
                    <a:pt x="7774025" y="576173"/>
                  </a:lnTo>
                  <a:lnTo>
                    <a:pt x="7774025" y="0"/>
                  </a:lnTo>
                  <a:lnTo>
                    <a:pt x="0" y="0"/>
                  </a:lnTo>
                  <a:lnTo>
                    <a:pt x="0" y="576173"/>
                  </a:lnTo>
                  <a:close/>
                </a:path>
              </a:pathLst>
            </a:custGeom>
            <a:solidFill>
              <a:srgbClr val="D81665"/>
            </a:solidFill>
          </p:spPr>
          <p:txBody>
            <a:bodyPr wrap="square" lIns="0" tIns="0" rIns="0" bIns="0" rtlCol="0"/>
            <a:lstStyle/>
            <a:p>
              <a:endParaRPr dirty="0"/>
            </a:p>
          </p:txBody>
        </p:sp>
      </p:grpSp>
      <p:pic>
        <p:nvPicPr>
          <p:cNvPr id="2050" name="Picture 2" descr="II Liceum Ogólnokształcące z DNJB w Hajnówce">
            <a:extLst>
              <a:ext uri="{FF2B5EF4-FFF2-40B4-BE49-F238E27FC236}">
                <a16:creationId xmlns:a16="http://schemas.microsoft.com/office/drawing/2014/main" id="{DDB7830F-4D51-287F-AD56-492B2F5511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56869" y="3441360"/>
            <a:ext cx="3048000" cy="61912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Baner 80-lecie PLSP w Supraślu">
            <a:extLst>
              <a:ext uri="{FF2B5EF4-FFF2-40B4-BE49-F238E27FC236}">
                <a16:creationId xmlns:a16="http://schemas.microsoft.com/office/drawing/2014/main" id="{9FB76D37-E940-FE19-C285-94E48BEAF23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57656"/>
          <a:stretch/>
        </p:blipFill>
        <p:spPr bwMode="auto">
          <a:xfrm>
            <a:off x="7125679" y="4698474"/>
            <a:ext cx="1164515" cy="1160218"/>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Brak dostępnego opisu zdjęcia.">
            <a:extLst>
              <a:ext uri="{FF2B5EF4-FFF2-40B4-BE49-F238E27FC236}">
                <a16:creationId xmlns:a16="http://schemas.microsoft.com/office/drawing/2014/main" id="{EEC1650F-2077-5959-567F-B3300D7206D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66093" y="3010970"/>
            <a:ext cx="1483688" cy="1479123"/>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a:extLst>
              <a:ext uri="{FF2B5EF4-FFF2-40B4-BE49-F238E27FC236}">
                <a16:creationId xmlns:a16="http://schemas.microsoft.com/office/drawing/2014/main" id="{FD899FBE-464C-FCE6-A811-348969211F34}"/>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6719" t="40735" r="26796" b="17000"/>
          <a:stretch/>
        </p:blipFill>
        <p:spPr bwMode="auto">
          <a:xfrm>
            <a:off x="8872814" y="4969020"/>
            <a:ext cx="2905243" cy="619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20370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Obraz 8">
            <a:extLst>
              <a:ext uri="{FF2B5EF4-FFF2-40B4-BE49-F238E27FC236}">
                <a16:creationId xmlns:a16="http://schemas.microsoft.com/office/drawing/2014/main" id="{40F559FA-CA54-5A24-12B7-3FB46958CF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2036" y="857079"/>
            <a:ext cx="1085021" cy="743993"/>
          </a:xfrm>
          <a:prstGeom prst="rect">
            <a:avLst/>
          </a:prstGeom>
        </p:spPr>
      </p:pic>
      <p:sp>
        <p:nvSpPr>
          <p:cNvPr id="7" name="pole tekstowe 6">
            <a:extLst>
              <a:ext uri="{FF2B5EF4-FFF2-40B4-BE49-F238E27FC236}">
                <a16:creationId xmlns:a16="http://schemas.microsoft.com/office/drawing/2014/main" id="{07B76A74-E4A8-B186-5499-30B49ABDB3D6}"/>
              </a:ext>
            </a:extLst>
          </p:cNvPr>
          <p:cNvSpPr txBox="1"/>
          <p:nvPr/>
        </p:nvSpPr>
        <p:spPr>
          <a:xfrm>
            <a:off x="412036" y="857079"/>
            <a:ext cx="11366021" cy="1292662"/>
          </a:xfrm>
          <a:prstGeom prst="rect">
            <a:avLst/>
          </a:prstGeom>
          <a:noFill/>
        </p:spPr>
        <p:txBody>
          <a:bodyPr wrap="square">
            <a:spAutoFit/>
          </a:bodyPr>
          <a:lstStyle/>
          <a:p>
            <a:pPr algn="ctr">
              <a:spcAft>
                <a:spcPts val="1200"/>
              </a:spcAft>
            </a:pPr>
            <a:r>
              <a:rPr lang="pl-PL" sz="2800" b="1" kern="100" dirty="0">
                <a:latin typeface="Constantia" panose="02030602050306030303" pitchFamily="18" charset="0"/>
                <a:ea typeface="Calibri" panose="020F0502020204030204" pitchFamily="34" charset="0"/>
                <a:cs typeface="Times New Roman" panose="02020603050405020304" pitchFamily="18" charset="0"/>
              </a:rPr>
              <a:t>PARTNERZY</a:t>
            </a:r>
          </a:p>
          <a:p>
            <a:pPr algn="ctr"/>
            <a:r>
              <a:rPr lang="pl-PL" sz="2000" b="1" kern="100" dirty="0">
                <a:latin typeface="Constantia" panose="02030602050306030303" pitchFamily="18" charset="0"/>
                <a:ea typeface="Calibri" panose="020F0502020204030204" pitchFamily="34" charset="0"/>
                <a:cs typeface="Times New Roman" panose="02020603050405020304" pitchFamily="18" charset="0"/>
              </a:rPr>
              <a:t>„AKADEMII KOMPETENCJI KULTUROWYCH </a:t>
            </a:r>
          </a:p>
          <a:p>
            <a:pPr algn="ctr"/>
            <a:r>
              <a:rPr lang="pl-PL" sz="2000" b="1" kern="100" dirty="0">
                <a:latin typeface="Constantia" panose="02030602050306030303" pitchFamily="18" charset="0"/>
                <a:ea typeface="Calibri" panose="020F0502020204030204" pitchFamily="34" charset="0"/>
                <a:cs typeface="Times New Roman" panose="02020603050405020304" pitchFamily="18" charset="0"/>
              </a:rPr>
              <a:t>MIESZKAŃCÓW WOJEWÓDZTWA PODLASKIEGO”</a:t>
            </a:r>
            <a:endParaRPr lang="pl-PL" sz="2000" b="1" dirty="0"/>
          </a:p>
        </p:txBody>
      </p:sp>
      <p:pic>
        <p:nvPicPr>
          <p:cNvPr id="46" name="Obraz 45">
            <a:extLst>
              <a:ext uri="{FF2B5EF4-FFF2-40B4-BE49-F238E27FC236}">
                <a16:creationId xmlns:a16="http://schemas.microsoft.com/office/drawing/2014/main" id="{D09A5C2F-8D0D-D6DC-3035-85308013D38E}"/>
              </a:ext>
            </a:extLst>
          </p:cNvPr>
          <p:cNvPicPr>
            <a:picLocks noChangeAspect="1"/>
          </p:cNvPicPr>
          <p:nvPr/>
        </p:nvPicPr>
        <p:blipFill>
          <a:blip r:embed="rId3"/>
          <a:stretch>
            <a:fillRect/>
          </a:stretch>
        </p:blipFill>
        <p:spPr>
          <a:xfrm>
            <a:off x="7707937" y="8911777"/>
            <a:ext cx="549604" cy="668867"/>
          </a:xfrm>
          <a:prstGeom prst="rect">
            <a:avLst/>
          </a:prstGeom>
        </p:spPr>
      </p:pic>
      <p:sp>
        <p:nvSpPr>
          <p:cNvPr id="50" name="pole tekstowe 49">
            <a:extLst>
              <a:ext uri="{FF2B5EF4-FFF2-40B4-BE49-F238E27FC236}">
                <a16:creationId xmlns:a16="http://schemas.microsoft.com/office/drawing/2014/main" id="{9860531A-B96E-ABE1-4C08-731EBE0A00DA}"/>
              </a:ext>
            </a:extLst>
          </p:cNvPr>
          <p:cNvSpPr txBox="1"/>
          <p:nvPr/>
        </p:nvSpPr>
        <p:spPr>
          <a:xfrm>
            <a:off x="656069" y="2987166"/>
            <a:ext cx="5439931" cy="3016210"/>
          </a:xfrm>
          <a:prstGeom prst="rect">
            <a:avLst/>
          </a:prstGeom>
          <a:noFill/>
        </p:spPr>
        <p:txBody>
          <a:bodyPr wrap="square" rtlCol="0">
            <a:spAutoFit/>
          </a:bodyPr>
          <a:lstStyle/>
          <a:p>
            <a:pPr>
              <a:spcAft>
                <a:spcPts val="1200"/>
              </a:spcAft>
            </a:pPr>
            <a:r>
              <a:rPr lang="pl-PL" sz="2000" dirty="0">
                <a:latin typeface="Constantia" panose="02030602050306030303" pitchFamily="18" charset="0"/>
              </a:rPr>
              <a:t>II Liceum Ogólnokształcące w Augustowie </a:t>
            </a:r>
            <a:br>
              <a:rPr lang="pl-PL" sz="2000" dirty="0">
                <a:latin typeface="Constantia" panose="02030602050306030303" pitchFamily="18" charset="0"/>
              </a:rPr>
            </a:br>
            <a:r>
              <a:rPr lang="pl-PL" sz="2000" dirty="0">
                <a:latin typeface="Constantia" panose="02030602050306030303" pitchFamily="18" charset="0"/>
              </a:rPr>
              <a:t>im. Polonii i Polaków na Świecie</a:t>
            </a:r>
          </a:p>
          <a:p>
            <a:pPr>
              <a:spcAft>
                <a:spcPts val="1200"/>
              </a:spcAft>
            </a:pPr>
            <a:r>
              <a:rPr lang="pl-PL" sz="2000" dirty="0">
                <a:latin typeface="Constantia" panose="02030602050306030303" pitchFamily="18" charset="0"/>
              </a:rPr>
              <a:t>Liceum Ogólnokształcące w Zespole Szkół im. gen. Nikodema Sulika w Dąbrowie Białostockiej</a:t>
            </a:r>
          </a:p>
          <a:p>
            <a:pPr>
              <a:spcAft>
                <a:spcPts val="1200"/>
              </a:spcAft>
            </a:pPr>
            <a:r>
              <a:rPr lang="pl-PL" sz="2000" dirty="0">
                <a:latin typeface="Constantia" panose="02030602050306030303" pitchFamily="18" charset="0"/>
              </a:rPr>
              <a:t>Liceum Ogólnokształcące im. S. Konarskiego </a:t>
            </a:r>
            <a:br>
              <a:rPr lang="pl-PL" sz="2000" dirty="0">
                <a:latin typeface="Constantia" panose="02030602050306030303" pitchFamily="18" charset="0"/>
              </a:rPr>
            </a:br>
            <a:r>
              <a:rPr lang="pl-PL" sz="2000" dirty="0">
                <a:latin typeface="Constantia" panose="02030602050306030303" pitchFamily="18" charset="0"/>
              </a:rPr>
              <a:t>w Sejnach</a:t>
            </a:r>
          </a:p>
          <a:p>
            <a:pPr>
              <a:spcAft>
                <a:spcPts val="1200"/>
              </a:spcAft>
            </a:pPr>
            <a:r>
              <a:rPr lang="pl-PL" sz="2000" dirty="0">
                <a:latin typeface="Constantia" panose="02030602050306030303" pitchFamily="18" charset="0"/>
              </a:rPr>
              <a:t>I Liceum Ogólnokształcące </a:t>
            </a:r>
            <a:br>
              <a:rPr lang="pl-PL" sz="2000" dirty="0">
                <a:latin typeface="Constantia" panose="02030602050306030303" pitchFamily="18" charset="0"/>
              </a:rPr>
            </a:br>
            <a:r>
              <a:rPr lang="pl-PL" sz="2000" dirty="0">
                <a:latin typeface="Constantia" panose="02030602050306030303" pitchFamily="18" charset="0"/>
              </a:rPr>
              <a:t>im. Marii Konopnickiej w Suwałkach</a:t>
            </a:r>
          </a:p>
        </p:txBody>
      </p:sp>
      <p:grpSp>
        <p:nvGrpSpPr>
          <p:cNvPr id="8" name="Grupa 7">
            <a:extLst>
              <a:ext uri="{FF2B5EF4-FFF2-40B4-BE49-F238E27FC236}">
                <a16:creationId xmlns:a16="http://schemas.microsoft.com/office/drawing/2014/main" id="{350120A0-B850-4AA6-E870-1D586AD0EEC5}"/>
              </a:ext>
            </a:extLst>
          </p:cNvPr>
          <p:cNvGrpSpPr/>
          <p:nvPr/>
        </p:nvGrpSpPr>
        <p:grpSpPr>
          <a:xfrm>
            <a:off x="-1905" y="1"/>
            <a:ext cx="12193905" cy="653142"/>
            <a:chOff x="-1905" y="1"/>
            <a:chExt cx="12193905" cy="653142"/>
          </a:xfrm>
        </p:grpSpPr>
        <p:sp>
          <p:nvSpPr>
            <p:cNvPr id="10" name="object 6">
              <a:extLst>
                <a:ext uri="{FF2B5EF4-FFF2-40B4-BE49-F238E27FC236}">
                  <a16:creationId xmlns:a16="http://schemas.microsoft.com/office/drawing/2014/main" id="{8E5CA655-0C31-A56D-0293-5F2B6E01DED1}"/>
                </a:ext>
              </a:extLst>
            </p:cNvPr>
            <p:cNvSpPr/>
            <p:nvPr/>
          </p:nvSpPr>
          <p:spPr>
            <a:xfrm>
              <a:off x="1981" y="1"/>
              <a:ext cx="12189122" cy="170230"/>
            </a:xfrm>
            <a:custGeom>
              <a:avLst/>
              <a:gdLst/>
              <a:ahLst/>
              <a:cxnLst/>
              <a:rect l="l" t="t" r="r" b="b"/>
              <a:pathLst>
                <a:path w="7774305" h="202565">
                  <a:moveTo>
                    <a:pt x="7774025" y="0"/>
                  </a:moveTo>
                  <a:lnTo>
                    <a:pt x="0" y="0"/>
                  </a:lnTo>
                  <a:lnTo>
                    <a:pt x="0" y="202120"/>
                  </a:lnTo>
                  <a:lnTo>
                    <a:pt x="7774025" y="202120"/>
                  </a:lnTo>
                  <a:lnTo>
                    <a:pt x="7774025" y="0"/>
                  </a:lnTo>
                  <a:close/>
                </a:path>
              </a:pathLst>
            </a:custGeom>
            <a:solidFill>
              <a:srgbClr val="ED1B31"/>
            </a:solidFill>
          </p:spPr>
          <p:txBody>
            <a:bodyPr wrap="square" lIns="0" tIns="0" rIns="0" bIns="0" rtlCol="0"/>
            <a:lstStyle/>
            <a:p>
              <a:endParaRPr/>
            </a:p>
          </p:txBody>
        </p:sp>
        <p:sp>
          <p:nvSpPr>
            <p:cNvPr id="11" name="object 7">
              <a:extLst>
                <a:ext uri="{FF2B5EF4-FFF2-40B4-BE49-F238E27FC236}">
                  <a16:creationId xmlns:a16="http://schemas.microsoft.com/office/drawing/2014/main" id="{1093C96B-7E22-8E2A-A97A-E44A7776FA6D}"/>
                </a:ext>
              </a:extLst>
            </p:cNvPr>
            <p:cNvSpPr/>
            <p:nvPr/>
          </p:nvSpPr>
          <p:spPr>
            <a:xfrm>
              <a:off x="1981" y="138305"/>
              <a:ext cx="12189122" cy="110997"/>
            </a:xfrm>
            <a:custGeom>
              <a:avLst/>
              <a:gdLst/>
              <a:ahLst/>
              <a:cxnLst/>
              <a:rect l="l" t="t" r="r" b="b"/>
              <a:pathLst>
                <a:path w="7774305" h="85089">
                  <a:moveTo>
                    <a:pt x="0" y="84797"/>
                  </a:moveTo>
                  <a:lnTo>
                    <a:pt x="7774025" y="84797"/>
                  </a:lnTo>
                  <a:lnTo>
                    <a:pt x="7774025" y="0"/>
                  </a:lnTo>
                  <a:lnTo>
                    <a:pt x="0" y="0"/>
                  </a:lnTo>
                  <a:lnTo>
                    <a:pt x="0" y="84797"/>
                  </a:lnTo>
                  <a:close/>
                </a:path>
              </a:pathLst>
            </a:custGeom>
            <a:solidFill>
              <a:srgbClr val="273B97"/>
            </a:solidFill>
          </p:spPr>
          <p:txBody>
            <a:bodyPr wrap="square" lIns="0" tIns="0" rIns="0" bIns="0" rtlCol="0"/>
            <a:lstStyle/>
            <a:p>
              <a:endParaRPr/>
            </a:p>
          </p:txBody>
        </p:sp>
        <p:sp>
          <p:nvSpPr>
            <p:cNvPr id="12" name="object 8">
              <a:extLst>
                <a:ext uri="{FF2B5EF4-FFF2-40B4-BE49-F238E27FC236}">
                  <a16:creationId xmlns:a16="http://schemas.microsoft.com/office/drawing/2014/main" id="{BF6DE196-0381-A998-BB13-EF28A4967E16}"/>
                </a:ext>
              </a:extLst>
            </p:cNvPr>
            <p:cNvSpPr/>
            <p:nvPr/>
          </p:nvSpPr>
          <p:spPr>
            <a:xfrm>
              <a:off x="1981" y="249302"/>
              <a:ext cx="12189122" cy="137173"/>
            </a:xfrm>
            <a:custGeom>
              <a:avLst/>
              <a:gdLst/>
              <a:ahLst/>
              <a:cxnLst/>
              <a:rect l="l" t="t" r="r" b="b"/>
              <a:pathLst>
                <a:path w="7774305" h="132079">
                  <a:moveTo>
                    <a:pt x="7774025" y="0"/>
                  </a:moveTo>
                  <a:lnTo>
                    <a:pt x="0" y="0"/>
                  </a:lnTo>
                  <a:lnTo>
                    <a:pt x="0" y="131851"/>
                  </a:lnTo>
                  <a:lnTo>
                    <a:pt x="7774025" y="131851"/>
                  </a:lnTo>
                  <a:lnTo>
                    <a:pt x="7774025" y="0"/>
                  </a:lnTo>
                  <a:close/>
                </a:path>
              </a:pathLst>
            </a:custGeom>
            <a:solidFill>
              <a:srgbClr val="007C43"/>
            </a:solidFill>
          </p:spPr>
          <p:txBody>
            <a:bodyPr wrap="square" lIns="0" tIns="0" rIns="0" bIns="0" rtlCol="0"/>
            <a:lstStyle/>
            <a:p>
              <a:endParaRPr dirty="0"/>
            </a:p>
          </p:txBody>
        </p:sp>
        <p:sp>
          <p:nvSpPr>
            <p:cNvPr id="13" name="object 4">
              <a:extLst>
                <a:ext uri="{FF2B5EF4-FFF2-40B4-BE49-F238E27FC236}">
                  <a16:creationId xmlns:a16="http://schemas.microsoft.com/office/drawing/2014/main" id="{9CC10729-373B-E2DF-E3EA-1AA785DD87B8}"/>
                </a:ext>
              </a:extLst>
            </p:cNvPr>
            <p:cNvSpPr/>
            <p:nvPr/>
          </p:nvSpPr>
          <p:spPr>
            <a:xfrm>
              <a:off x="-1905" y="367323"/>
              <a:ext cx="12193905" cy="285820"/>
            </a:xfrm>
            <a:custGeom>
              <a:avLst/>
              <a:gdLst/>
              <a:ahLst/>
              <a:cxnLst/>
              <a:rect l="l" t="t" r="r" b="b"/>
              <a:pathLst>
                <a:path w="7774305" h="576580">
                  <a:moveTo>
                    <a:pt x="0" y="576173"/>
                  </a:moveTo>
                  <a:lnTo>
                    <a:pt x="7774025" y="576173"/>
                  </a:lnTo>
                  <a:lnTo>
                    <a:pt x="7774025" y="0"/>
                  </a:lnTo>
                  <a:lnTo>
                    <a:pt x="0" y="0"/>
                  </a:lnTo>
                  <a:lnTo>
                    <a:pt x="0" y="576173"/>
                  </a:lnTo>
                  <a:close/>
                </a:path>
              </a:pathLst>
            </a:custGeom>
            <a:solidFill>
              <a:srgbClr val="D81665"/>
            </a:solidFill>
          </p:spPr>
          <p:txBody>
            <a:bodyPr wrap="square" lIns="0" tIns="0" rIns="0" bIns="0" rtlCol="0"/>
            <a:lstStyle/>
            <a:p>
              <a:endParaRPr dirty="0"/>
            </a:p>
          </p:txBody>
        </p:sp>
      </p:grpSp>
      <p:pic>
        <p:nvPicPr>
          <p:cNvPr id="3076" name="Picture 4" descr="Strona główna - BIP II-go Liceum Ogólnokształcącego w Augustowie im. Polonii  i Polaków na Świecie">
            <a:extLst>
              <a:ext uri="{FF2B5EF4-FFF2-40B4-BE49-F238E27FC236}">
                <a16:creationId xmlns:a16="http://schemas.microsoft.com/office/drawing/2014/main" id="{087F6D23-5725-7F70-1647-8A49718502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82354" y="3117039"/>
            <a:ext cx="3110080" cy="103669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6">
            <a:extLst>
              <a:ext uri="{FF2B5EF4-FFF2-40B4-BE49-F238E27FC236}">
                <a16:creationId xmlns:a16="http://schemas.microsoft.com/office/drawing/2014/main" id="{02614594-C419-F339-1A00-0C40643CB5D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08445" y="4579618"/>
            <a:ext cx="1432313" cy="136069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8" descr="Strona domowa">
            <a:extLst>
              <a:ext uri="{FF2B5EF4-FFF2-40B4-BE49-F238E27FC236}">
                <a16:creationId xmlns:a16="http://schemas.microsoft.com/office/drawing/2014/main" id="{2E79316D-93C5-9E3A-335F-91CA29A4B07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57045" y="4579618"/>
            <a:ext cx="1360697" cy="1360697"/>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Mural – cześć i chwała bohaterom">
            <a:extLst>
              <a:ext uri="{FF2B5EF4-FFF2-40B4-BE49-F238E27FC236}">
                <a16:creationId xmlns:a16="http://schemas.microsoft.com/office/drawing/2014/main" id="{AAD66E75-498B-9299-2F7D-CA8D0849C40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234029" y="4579618"/>
            <a:ext cx="1427618" cy="13606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7142789"/>
      </p:ext>
    </p:extLst>
  </p:cSld>
  <p:clrMapOvr>
    <a:masterClrMapping/>
  </p:clrMapOvr>
</p:sld>
</file>

<file path=ppt/theme/theme1.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718</TotalTime>
  <Words>1693</Words>
  <Application>Microsoft Office PowerPoint</Application>
  <PresentationFormat>Panoramiczny</PresentationFormat>
  <Paragraphs>176</Paragraphs>
  <Slides>36</Slides>
  <Notes>8</Notes>
  <HiddenSlides>0</HiddenSlides>
  <MMClips>0</MMClips>
  <ScaleCrop>false</ScaleCrop>
  <HeadingPairs>
    <vt:vector size="6" baseType="variant">
      <vt:variant>
        <vt:lpstr>Używane czcionki</vt:lpstr>
      </vt:variant>
      <vt:variant>
        <vt:i4>7</vt:i4>
      </vt:variant>
      <vt:variant>
        <vt:lpstr>Motyw</vt:lpstr>
      </vt:variant>
      <vt:variant>
        <vt:i4>1</vt:i4>
      </vt:variant>
      <vt:variant>
        <vt:lpstr>Tytuły slajdów</vt:lpstr>
      </vt:variant>
      <vt:variant>
        <vt:i4>36</vt:i4>
      </vt:variant>
    </vt:vector>
  </HeadingPairs>
  <TitlesOfParts>
    <vt:vector size="44" baseType="lpstr">
      <vt:lpstr>Arial</vt:lpstr>
      <vt:lpstr>Calibri</vt:lpstr>
      <vt:lpstr>Calibri Light</vt:lpstr>
      <vt:lpstr>Cambria</vt:lpstr>
      <vt:lpstr>Constantia</vt:lpstr>
      <vt:lpstr>Times New Roman</vt:lpstr>
      <vt:lpstr>TimesNewRomanPSMT_PDF_Subset</vt:lpstr>
      <vt:lpstr>Motyw pakietu Office</vt:lpstr>
      <vt:lpstr>Akademia kompetencji kulturowych  mieszkańców województwa podlaskiego  projekt zrealizowany w ramach programu  Ministra Edukacji i Nauki „Nauka dla Społeczeństwa” w latach 2022-2024 </vt:lpstr>
      <vt:lpstr>WPROWADZENIE</vt:lpstr>
      <vt:lpstr>Prezentacja programu PowerPoint</vt:lpstr>
      <vt:lpstr>Prezentacja programu PowerPoint</vt:lpstr>
      <vt:lpstr>Akademia kompetencji kulturowych  mieszkańców województwa podlaskiego  projekt zrealizowany w ramach programu  Ministra Edukacji i Nauki „Nauka dla Społeczeństwa” w latach 2022-2024 </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Akademia kompetencji kulturowych  mieszkańców województwa podlaskiego  projekt zrealizowany w ramach programu  Ministra Edukacji i Nauki „Nauka dla Społeczeństwa” w latach 2022-2024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programu PowerPoint</dc:title>
  <dc:creator>Joanna Mytnik-Daniluk</dc:creator>
  <cp:lastModifiedBy>Maksymilian Więch</cp:lastModifiedBy>
  <cp:revision>38</cp:revision>
  <dcterms:created xsi:type="dcterms:W3CDTF">2024-09-19T10:27:50Z</dcterms:created>
  <dcterms:modified xsi:type="dcterms:W3CDTF">2024-10-26T11:00:32Z</dcterms:modified>
</cp:coreProperties>
</file>